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4"/>
    <p:sldMasterId id="2147483677" r:id="rId5"/>
    <p:sldMasterId id="2147483700" r:id="rId6"/>
  </p:sldMasterIdLst>
  <p:notesMasterIdLst>
    <p:notesMasterId r:id="rId32"/>
  </p:notesMasterIdLst>
  <p:handoutMasterIdLst>
    <p:handoutMasterId r:id="rId33"/>
  </p:handoutMasterIdLst>
  <p:sldIdLst>
    <p:sldId id="1692" r:id="rId7"/>
    <p:sldId id="1696" r:id="rId8"/>
    <p:sldId id="1698" r:id="rId9"/>
    <p:sldId id="671" r:id="rId10"/>
    <p:sldId id="669" r:id="rId11"/>
    <p:sldId id="1701" r:id="rId12"/>
    <p:sldId id="1725" r:id="rId13"/>
    <p:sldId id="630" r:id="rId14"/>
    <p:sldId id="1078" r:id="rId15"/>
    <p:sldId id="1079" r:id="rId16"/>
    <p:sldId id="1081" r:id="rId17"/>
    <p:sldId id="1082" r:id="rId18"/>
    <p:sldId id="1722" r:id="rId19"/>
    <p:sldId id="1705" r:id="rId20"/>
    <p:sldId id="1706" r:id="rId21"/>
    <p:sldId id="1707" r:id="rId22"/>
    <p:sldId id="1708" r:id="rId23"/>
    <p:sldId id="1709" r:id="rId24"/>
    <p:sldId id="1710" r:id="rId25"/>
    <p:sldId id="1711" r:id="rId26"/>
    <p:sldId id="1712" r:id="rId27"/>
    <p:sldId id="293" r:id="rId28"/>
    <p:sldId id="1721" r:id="rId29"/>
    <p:sldId id="334" r:id="rId30"/>
    <p:sldId id="1713" r:id="rId3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1075C12-BC52-FC41-3B52-3DA9AE5427C4}" name="Noé Tallon" initials="NTN" userId="Noé Tallo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0C3"/>
    <a:srgbClr val="0592B1"/>
    <a:srgbClr val="FFFFFF"/>
    <a:srgbClr val="F1F3F3"/>
    <a:srgbClr val="E5EAE9"/>
    <a:srgbClr val="E1DBD5"/>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96" autoAdjust="0"/>
    <p:restoredTop sz="95226" autoAdjust="0"/>
  </p:normalViewPr>
  <p:slideViewPr>
    <p:cSldViewPr showGuides="1">
      <p:cViewPr varScale="1">
        <p:scale>
          <a:sx n="67" d="100"/>
          <a:sy n="67" d="100"/>
        </p:scale>
        <p:origin x="48" y="804"/>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27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handoutMaster" Target="handoutMasters/handout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fr-CH" b="1" i="0" baseline="0" dirty="0"/>
              <a:t>Monatliche Verteilung der Produktion</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7.293922029379836E-2"/>
          <c:y val="0.17171296296296296"/>
          <c:w val="0.9078635720273186"/>
          <c:h val="0.55592009332166814"/>
        </c:manualLayout>
      </c:layout>
      <c:barChart>
        <c:barDir val="col"/>
        <c:grouping val="clustered"/>
        <c:varyColors val="0"/>
        <c:ser>
          <c:idx val="0"/>
          <c:order val="0"/>
          <c:tx>
            <c:v>PV</c:v>
          </c:tx>
          <c:spPr>
            <a:solidFill>
              <a:srgbClr val="FFC000"/>
            </a:solidFill>
            <a:ln>
              <a:noFill/>
            </a:ln>
            <a:effectLst/>
          </c:spPr>
          <c:invertIfNegative val="0"/>
          <c:cat>
            <c:strRef>
              <c:f>Feuil1!$B$3:$B$14</c:f>
              <c:strCache>
                <c:ptCount val="12"/>
                <c:pt idx="0">
                  <c:v>janvier</c:v>
                </c:pt>
                <c:pt idx="1">
                  <c:v>février</c:v>
                </c:pt>
                <c:pt idx="2">
                  <c:v>mars</c:v>
                </c:pt>
                <c:pt idx="3">
                  <c:v>avril</c:v>
                </c:pt>
                <c:pt idx="4">
                  <c:v>mai</c:v>
                </c:pt>
                <c:pt idx="5">
                  <c:v>juin</c:v>
                </c:pt>
                <c:pt idx="6">
                  <c:v>juillet</c:v>
                </c:pt>
                <c:pt idx="7">
                  <c:v>août</c:v>
                </c:pt>
                <c:pt idx="8">
                  <c:v>septembre</c:v>
                </c:pt>
                <c:pt idx="9">
                  <c:v>octobre</c:v>
                </c:pt>
                <c:pt idx="10">
                  <c:v>novembre</c:v>
                </c:pt>
                <c:pt idx="11">
                  <c:v>décembre</c:v>
                </c:pt>
              </c:strCache>
            </c:strRef>
          </c:cat>
          <c:val>
            <c:numRef>
              <c:f>Feuil1!$C$3:$C$14</c:f>
              <c:numCache>
                <c:formatCode>0.00%</c:formatCode>
                <c:ptCount val="12"/>
                <c:pt idx="0">
                  <c:v>3.3458246336559236E-2</c:v>
                </c:pt>
                <c:pt idx="1">
                  <c:v>4.8261505120585441E-2</c:v>
                </c:pt>
                <c:pt idx="2">
                  <c:v>8.6665834853280041E-2</c:v>
                </c:pt>
                <c:pt idx="3">
                  <c:v>0.10762052974873718</c:v>
                </c:pt>
                <c:pt idx="4">
                  <c:v>0.11776271612044531</c:v>
                </c:pt>
                <c:pt idx="5">
                  <c:v>0.12890606133412244</c:v>
                </c:pt>
                <c:pt idx="6">
                  <c:v>0.13367399401571403</c:v>
                </c:pt>
                <c:pt idx="7">
                  <c:v>0.11878387200300827</c:v>
                </c:pt>
                <c:pt idx="8">
                  <c:v>9.3646472177778481E-2</c:v>
                </c:pt>
                <c:pt idx="9">
                  <c:v>6.4296362493457299E-2</c:v>
                </c:pt>
                <c:pt idx="10">
                  <c:v>3.7791028220233003E-2</c:v>
                </c:pt>
                <c:pt idx="11">
                  <c:v>2.9133377576079443E-2</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6133-47C8-B02B-5D4AC3D0E668}"/>
            </c:ext>
          </c:extLst>
        </c:ser>
        <c:ser>
          <c:idx val="1"/>
          <c:order val="1"/>
          <c:tx>
            <c:v>Windkraft</c:v>
          </c:tx>
          <c:spPr>
            <a:solidFill>
              <a:srgbClr val="002060"/>
            </a:solidFill>
            <a:ln>
              <a:noFill/>
            </a:ln>
            <a:effectLst/>
          </c:spPr>
          <c:invertIfNegative val="0"/>
          <c:cat>
            <c:strRef>
              <c:f>Feuil1!$B$3:$B$14</c:f>
              <c:strCache>
                <c:ptCount val="12"/>
                <c:pt idx="0">
                  <c:v>janvier</c:v>
                </c:pt>
                <c:pt idx="1">
                  <c:v>février</c:v>
                </c:pt>
                <c:pt idx="2">
                  <c:v>mars</c:v>
                </c:pt>
                <c:pt idx="3">
                  <c:v>avril</c:v>
                </c:pt>
                <c:pt idx="4">
                  <c:v>mai</c:v>
                </c:pt>
                <c:pt idx="5">
                  <c:v>juin</c:v>
                </c:pt>
                <c:pt idx="6">
                  <c:v>juillet</c:v>
                </c:pt>
                <c:pt idx="7">
                  <c:v>août</c:v>
                </c:pt>
                <c:pt idx="8">
                  <c:v>septembre</c:v>
                </c:pt>
                <c:pt idx="9">
                  <c:v>octobre</c:v>
                </c:pt>
                <c:pt idx="10">
                  <c:v>novembre</c:v>
                </c:pt>
                <c:pt idx="11">
                  <c:v>décembre</c:v>
                </c:pt>
              </c:strCache>
            </c:strRef>
          </c:cat>
          <c:val>
            <c:numRef>
              <c:f>Feuil1!$D$3:$D$14</c:f>
              <c:numCache>
                <c:formatCode>0%</c:formatCode>
                <c:ptCount val="12"/>
                <c:pt idx="0">
                  <c:v>0.154786973317555</c:v>
                </c:pt>
                <c:pt idx="1">
                  <c:v>8.0444943098161761E-2</c:v>
                </c:pt>
                <c:pt idx="2">
                  <c:v>0.10706489802476632</c:v>
                </c:pt>
                <c:pt idx="3">
                  <c:v>8.618065644487892E-2</c:v>
                </c:pt>
                <c:pt idx="4">
                  <c:v>5.5124101200495705E-2</c:v>
                </c:pt>
                <c:pt idx="5">
                  <c:v>5.6675330595535742E-2</c:v>
                </c:pt>
                <c:pt idx="6">
                  <c:v>4.2455422405085902E-2</c:v>
                </c:pt>
                <c:pt idx="7">
                  <c:v>5.7283655015125383E-2</c:v>
                </c:pt>
                <c:pt idx="8">
                  <c:v>6.2512941575796663E-2</c:v>
                </c:pt>
                <c:pt idx="9">
                  <c:v>7.8473136787026193E-2</c:v>
                </c:pt>
                <c:pt idx="10">
                  <c:v>6.7592451681987589E-2</c:v>
                </c:pt>
                <c:pt idx="11">
                  <c:v>0.15140548985358845</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6133-47C8-B02B-5D4AC3D0E668}"/>
            </c:ext>
          </c:extLst>
        </c:ser>
        <c:dLbls>
          <c:showLegendKey val="0"/>
          <c:showVal val="0"/>
          <c:showCatName val="0"/>
          <c:showSerName val="0"/>
          <c:showPercent val="0"/>
          <c:showBubbleSize val="0"/>
        </c:dLbls>
        <c:gapWidth val="100"/>
        <c:axId val="571636784"/>
        <c:axId val="571629568"/>
      </c:barChart>
      <c:catAx>
        <c:axId val="571636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571629568"/>
        <c:crosses val="autoZero"/>
        <c:auto val="1"/>
        <c:lblAlgn val="ctr"/>
        <c:lblOffset val="100"/>
        <c:noMultiLvlLbl val="0"/>
      </c:catAx>
      <c:valAx>
        <c:axId val="5716295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571636784"/>
        <c:crosses val="autoZero"/>
        <c:crossBetween val="between"/>
      </c:valAx>
      <c:spPr>
        <a:noFill/>
        <a:ln>
          <a:noFill/>
        </a:ln>
        <a:effectLst/>
      </c:spPr>
    </c:plotArea>
    <c:legend>
      <c:legendPos val="b"/>
      <c:layout>
        <c:manualLayout>
          <c:xMode val="edge"/>
          <c:yMode val="edge"/>
          <c:x val="0.74726344453752025"/>
          <c:y val="0.15473794922263534"/>
          <c:w val="0.16943906226381389"/>
          <c:h val="0.1082284900937454"/>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percentStacked"/>
        <c:varyColors val="0"/>
        <c:ser>
          <c:idx val="0"/>
          <c:order val="0"/>
          <c:tx>
            <c:strRef>
              <c:f>Tabelle1!$B$1</c:f>
              <c:strCache>
                <c:ptCount val="1"/>
                <c:pt idx="0">
                  <c:v>Sommer / Été</c:v>
                </c:pt>
              </c:strCache>
            </c:strRef>
          </c:tx>
          <c:spPr>
            <a:solidFill>
              <a:schemeClr val="accent5"/>
            </a:solidFill>
            <a:ln>
              <a:noFill/>
            </a:ln>
            <a:effectLst/>
          </c:spPr>
          <c:invertIfNegative val="0"/>
          <c:cat>
            <c:strRef>
              <c:f>Tabelle1!$A$2:$A$4</c:f>
              <c:strCache>
                <c:ptCount val="3"/>
                <c:pt idx="0">
                  <c:v>Hydro / Wasser</c:v>
                </c:pt>
                <c:pt idx="1">
                  <c:v>Solaire / Sonne</c:v>
                </c:pt>
                <c:pt idx="2">
                  <c:v>Éolienne / Wind</c:v>
                </c:pt>
              </c:strCache>
            </c:strRef>
          </c:cat>
          <c:val>
            <c:numRef>
              <c:f>Tabelle1!$B$2:$B$4</c:f>
              <c:numCache>
                <c:formatCode>General</c:formatCode>
                <c:ptCount val="3"/>
                <c:pt idx="0">
                  <c:v>58</c:v>
                </c:pt>
                <c:pt idx="1">
                  <c:v>69</c:v>
                </c:pt>
                <c:pt idx="2">
                  <c:v>34</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0-94D6-4B19-B849-BC9B557F6240}"/>
            </c:ext>
          </c:extLst>
        </c:ser>
        <c:ser>
          <c:idx val="1"/>
          <c:order val="1"/>
          <c:tx>
            <c:strRef>
              <c:f>Tabelle1!$C$1</c:f>
              <c:strCache>
                <c:ptCount val="1"/>
                <c:pt idx="0">
                  <c:v>Winter / Winter</c:v>
                </c:pt>
              </c:strCache>
            </c:strRef>
          </c:tx>
          <c:spPr>
            <a:solidFill>
              <a:schemeClr val="accent1">
                <a:lumMod val="50000"/>
              </a:schemeClr>
            </a:solidFill>
            <a:ln>
              <a:noFill/>
            </a:ln>
            <a:effectLst/>
          </c:spPr>
          <c:invertIfNegative val="0"/>
          <c:cat>
            <c:strRef>
              <c:f>Tabelle1!$A$2:$A$4</c:f>
              <c:strCache>
                <c:ptCount val="3"/>
                <c:pt idx="0">
                  <c:v>Hydro / Wasser</c:v>
                </c:pt>
                <c:pt idx="1">
                  <c:v>Solaire / Sonne</c:v>
                </c:pt>
                <c:pt idx="2">
                  <c:v>Éolienne / Wind</c:v>
                </c:pt>
              </c:strCache>
            </c:strRef>
          </c:cat>
          <c:val>
            <c:numRef>
              <c:f>Tabelle1!$C$2:$C$4</c:f>
              <c:numCache>
                <c:formatCode>General</c:formatCode>
                <c:ptCount val="3"/>
                <c:pt idx="0">
                  <c:v>42</c:v>
                </c:pt>
                <c:pt idx="1">
                  <c:v>31</c:v>
                </c:pt>
                <c:pt idx="2">
                  <c:v>66</c:v>
                </c:pt>
              </c:numCache>
            </c:numRef>
          </c:val>
          <c:extLst xmlns:mc="http://schemas.openxmlformats.org/markup-compatibility/2006" xmlns:c14="http://schemas.microsoft.com/office/drawing/2007/8/2/chart" xmlns:c16="http://schemas.microsoft.com/office/drawing/2014/chart" xmlns:c16r3="http://schemas.microsoft.com/office/drawing/2017/03/chart">
            <c:ext xmlns:c16="http://schemas.microsoft.com/office/drawing/2014/chart" uri="{C3380CC4-5D6E-409C-BE32-E72D297353CC}">
              <c16:uniqueId val="{00000001-94D6-4B19-B849-BC9B557F6240}"/>
            </c:ext>
          </c:extLst>
        </c:ser>
        <c:dLbls>
          <c:showLegendKey val="0"/>
          <c:showVal val="0"/>
          <c:showCatName val="0"/>
          <c:showSerName val="0"/>
          <c:showPercent val="0"/>
          <c:showBubbleSize val="0"/>
        </c:dLbls>
        <c:gapWidth val="75"/>
        <c:overlap val="100"/>
        <c:axId val="768500032"/>
        <c:axId val="768507904"/>
      </c:barChart>
      <c:catAx>
        <c:axId val="7685000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768507904"/>
        <c:crosses val="autoZero"/>
        <c:auto val="1"/>
        <c:lblAlgn val="ctr"/>
        <c:lblOffset val="100"/>
        <c:noMultiLvlLbl val="0"/>
      </c:catAx>
      <c:valAx>
        <c:axId val="768507904"/>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7685000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xmlns:mc="http://schemas.openxmlformats.org/markup-compatibility/2006" xmlns:c14="http://schemas.microsoft.com/office/drawing/2007/8/2/chart" xmlns:c16="http://schemas.microsoft.com/office/drawing/2014/chart" xmlns:c16r3="http://schemas.microsoft.com/office/drawing/2017/03/char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76672" y="229395"/>
            <a:ext cx="4320480" cy="310159"/>
          </a:xfrm>
          <a:prstGeom prst="rect">
            <a:avLst/>
          </a:prstGeom>
        </p:spPr>
        <p:txBody>
          <a:bodyPr vert="horz" lIns="0" tIns="0" rIns="0" bIns="0" rtlCol="0"/>
          <a:lstStyle>
            <a:lvl1pPr algn="l">
              <a:defRPr sz="1200"/>
            </a:lvl1pPr>
          </a:lstStyle>
          <a:p>
            <a:r>
              <a:rPr lang="de-CH" sz="900"/>
              <a:t>Kopfzeilentext</a:t>
            </a:r>
            <a:endParaRPr lang="de-CH" sz="900" dirty="0"/>
          </a:p>
        </p:txBody>
      </p:sp>
      <p:sp>
        <p:nvSpPr>
          <p:cNvPr id="3" name="Datumsplatzhalter 2"/>
          <p:cNvSpPr>
            <a:spLocks noGrp="1"/>
          </p:cNvSpPr>
          <p:nvPr>
            <p:ph type="dt" sz="quarter" idx="1"/>
          </p:nvPr>
        </p:nvSpPr>
        <p:spPr>
          <a:xfrm>
            <a:off x="5137720" y="229395"/>
            <a:ext cx="1243608" cy="310159"/>
          </a:xfrm>
          <a:prstGeom prst="rect">
            <a:avLst/>
          </a:prstGeom>
        </p:spPr>
        <p:txBody>
          <a:bodyPr vert="horz" lIns="0" tIns="0" rIns="0" bIns="0" rtlCol="0"/>
          <a:lstStyle>
            <a:lvl1pPr algn="r">
              <a:defRPr sz="1200"/>
            </a:lvl1pPr>
          </a:lstStyle>
          <a:p>
            <a:fld id="{EEC665CA-D682-48EC-95D2-126FD6449D65}" type="datetime1">
              <a:rPr lang="de-CH" sz="900" smtClean="0"/>
              <a:t>14.11.2023</a:t>
            </a:fld>
            <a:endParaRPr lang="de-CH" sz="900"/>
          </a:p>
        </p:txBody>
      </p:sp>
      <p:sp>
        <p:nvSpPr>
          <p:cNvPr id="4" name="Fußzeilenplatzhalter 3"/>
          <p:cNvSpPr>
            <a:spLocks noGrp="1"/>
          </p:cNvSpPr>
          <p:nvPr>
            <p:ph type="ftr" sz="quarter" idx="2"/>
          </p:nvPr>
        </p:nvSpPr>
        <p:spPr>
          <a:xfrm>
            <a:off x="476672" y="8489144"/>
            <a:ext cx="4320480" cy="331331"/>
          </a:xfrm>
          <a:prstGeom prst="rect">
            <a:avLst/>
          </a:prstGeom>
        </p:spPr>
        <p:txBody>
          <a:bodyPr vert="horz" lIns="0" tIns="0" rIns="0" bIns="0" rtlCol="0" anchor="b"/>
          <a:lstStyle>
            <a:lvl1pPr algn="l">
              <a:defRPr sz="1200"/>
            </a:lvl1pPr>
          </a:lstStyle>
          <a:p>
            <a:r>
              <a:rPr lang="de-CH" sz="900"/>
              <a:t>Fusszeilentext</a:t>
            </a:r>
            <a:endParaRPr lang="de-CH" sz="900" dirty="0"/>
          </a:p>
        </p:txBody>
      </p:sp>
      <p:sp>
        <p:nvSpPr>
          <p:cNvPr id="5" name="Foliennummernplatzhalter 4"/>
          <p:cNvSpPr>
            <a:spLocks noGrp="1"/>
          </p:cNvSpPr>
          <p:nvPr>
            <p:ph type="sldNum" sz="quarter" idx="3"/>
          </p:nvPr>
        </p:nvSpPr>
        <p:spPr>
          <a:xfrm>
            <a:off x="5137720" y="8489146"/>
            <a:ext cx="1243608" cy="331329"/>
          </a:xfrm>
          <a:prstGeom prst="rect">
            <a:avLst/>
          </a:prstGeom>
        </p:spPr>
        <p:txBody>
          <a:bodyPr vert="horz" lIns="0" tIns="0" rIns="0" bIns="0" rtlCol="0" anchor="b"/>
          <a:lstStyle>
            <a:lvl1pPr algn="r">
              <a:defRPr sz="1200"/>
            </a:lvl1pPr>
          </a:lstStyle>
          <a:p>
            <a:fld id="{2CEDAA2C-602C-494B-9BFF-F0D7FF14E319}" type="slidenum">
              <a:rPr lang="de-CH" sz="900" smtClean="0"/>
              <a:t>‹N°›</a:t>
            </a:fld>
            <a:endParaRPr lang="de-CH" sz="900" dirty="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lienbildplatzhalter 11"/>
          <p:cNvSpPr>
            <a:spLocks noGrp="1" noRot="1" noChangeAspect="1"/>
          </p:cNvSpPr>
          <p:nvPr>
            <p:ph type="sldImg" idx="2"/>
          </p:nvPr>
        </p:nvSpPr>
        <p:spPr>
          <a:xfrm>
            <a:off x="764704" y="899592"/>
            <a:ext cx="5560412" cy="3127732"/>
          </a:xfrm>
          <a:prstGeom prst="rect">
            <a:avLst/>
          </a:prstGeom>
          <a:noFill/>
          <a:ln w="3175">
            <a:solidFill>
              <a:prstClr val="black"/>
            </a:solidFill>
          </a:ln>
        </p:spPr>
        <p:txBody>
          <a:bodyPr vert="horz" lIns="91440" tIns="45720" rIns="91440" bIns="45720" rtlCol="0" anchor="ctr"/>
          <a:lstStyle/>
          <a:p>
            <a:endParaRPr lang="de-CH"/>
          </a:p>
        </p:txBody>
      </p:sp>
      <p:sp>
        <p:nvSpPr>
          <p:cNvPr id="14" name="Fußzeilenplatzhalter 13"/>
          <p:cNvSpPr>
            <a:spLocks noGrp="1"/>
          </p:cNvSpPr>
          <p:nvPr>
            <p:ph type="ftr" sz="quarter" idx="4"/>
          </p:nvPr>
        </p:nvSpPr>
        <p:spPr>
          <a:xfrm>
            <a:off x="775244" y="8712000"/>
            <a:ext cx="2230428" cy="179512"/>
          </a:xfrm>
          <a:prstGeom prst="rect">
            <a:avLst/>
          </a:prstGeom>
        </p:spPr>
        <p:txBody>
          <a:bodyPr vert="horz" lIns="0" tIns="0" rIns="0" bIns="0" rtlCol="0" anchor="t"/>
          <a:lstStyle>
            <a:lvl1pPr algn="l">
              <a:defRPr sz="900"/>
            </a:lvl1pPr>
          </a:lstStyle>
          <a:p>
            <a:r>
              <a:rPr lang="de-CH" dirty="0"/>
              <a:t>Fusszeilentext</a:t>
            </a:r>
          </a:p>
        </p:txBody>
      </p:sp>
      <p:sp>
        <p:nvSpPr>
          <p:cNvPr id="15" name="Foliennummernplatzhalter 14"/>
          <p:cNvSpPr>
            <a:spLocks noGrp="1"/>
          </p:cNvSpPr>
          <p:nvPr>
            <p:ph type="sldNum" sz="quarter" idx="5"/>
          </p:nvPr>
        </p:nvSpPr>
        <p:spPr>
          <a:xfrm>
            <a:off x="5462663" y="8712000"/>
            <a:ext cx="871173" cy="179512"/>
          </a:xfrm>
          <a:prstGeom prst="rect">
            <a:avLst/>
          </a:prstGeom>
        </p:spPr>
        <p:txBody>
          <a:bodyPr vert="horz" lIns="0" tIns="0" rIns="0" bIns="0" rtlCol="0" anchor="t"/>
          <a:lstStyle>
            <a:lvl1pPr algn="r">
              <a:defRPr sz="900"/>
            </a:lvl1pPr>
          </a:lstStyle>
          <a:p>
            <a:fld id="{83C81C81-E364-4366-A610-2DB15FF98538}" type="slidenum">
              <a:rPr lang="de-CH" smtClean="0"/>
              <a:t>‹N°›</a:t>
            </a:fld>
            <a:endParaRPr lang="de-CH" dirty="0"/>
          </a:p>
        </p:txBody>
      </p:sp>
      <p:sp>
        <p:nvSpPr>
          <p:cNvPr id="16" name="Notizenplatzhalter 15"/>
          <p:cNvSpPr>
            <a:spLocks noGrp="1"/>
          </p:cNvSpPr>
          <p:nvPr>
            <p:ph type="body" sz="quarter" idx="3"/>
          </p:nvPr>
        </p:nvSpPr>
        <p:spPr>
          <a:xfrm>
            <a:off x="773424" y="4283968"/>
            <a:ext cx="5560412" cy="4248472"/>
          </a:xfrm>
          <a:prstGeom prst="rect">
            <a:avLst/>
          </a:prstGeom>
        </p:spPr>
        <p:txBody>
          <a:bodyPr vert="horz" lIns="0" tIns="0" rIns="0" bIns="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17" name="Datumsplatzhalter 16"/>
          <p:cNvSpPr>
            <a:spLocks noGrp="1"/>
          </p:cNvSpPr>
          <p:nvPr>
            <p:ph type="dt" idx="1"/>
          </p:nvPr>
        </p:nvSpPr>
        <p:spPr>
          <a:xfrm>
            <a:off x="4229809" y="425838"/>
            <a:ext cx="2095308" cy="185722"/>
          </a:xfrm>
          <a:prstGeom prst="rect">
            <a:avLst/>
          </a:prstGeom>
        </p:spPr>
        <p:txBody>
          <a:bodyPr vert="horz" lIns="0" tIns="0" rIns="0" bIns="0" rtlCol="0"/>
          <a:lstStyle>
            <a:lvl1pPr algn="r">
              <a:defRPr sz="900"/>
            </a:lvl1pPr>
          </a:lstStyle>
          <a:p>
            <a:fld id="{A17AAF7D-4283-4014-80F4-26E915FEACF8}" type="datetime1">
              <a:rPr lang="de-CH" smtClean="0"/>
              <a:t>14.11.2023</a:t>
            </a:fld>
            <a:endParaRPr lang="de-CH" dirty="0"/>
          </a:p>
        </p:txBody>
      </p:sp>
      <p:sp>
        <p:nvSpPr>
          <p:cNvPr id="18" name="Kopfzeilenplatzhalter 17"/>
          <p:cNvSpPr>
            <a:spLocks noGrp="1"/>
          </p:cNvSpPr>
          <p:nvPr>
            <p:ph type="hdr" sz="quarter"/>
          </p:nvPr>
        </p:nvSpPr>
        <p:spPr>
          <a:xfrm>
            <a:off x="764704" y="432000"/>
            <a:ext cx="3249080" cy="179560"/>
          </a:xfrm>
          <a:prstGeom prst="rect">
            <a:avLst/>
          </a:prstGeom>
        </p:spPr>
        <p:txBody>
          <a:bodyPr vert="horz" lIns="0" tIns="0" rIns="0" bIns="0" rtlCol="0"/>
          <a:lstStyle>
            <a:lvl1pPr algn="l">
              <a:defRPr sz="900"/>
            </a:lvl1pPr>
          </a:lstStyle>
          <a:p>
            <a:r>
              <a:rPr lang="de-CH"/>
              <a:t>Kopfzeilentext</a:t>
            </a:r>
            <a:endParaRPr lang="de-CH" dirty="0"/>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Aft>
        <a:spcPts val="600"/>
      </a:spcAft>
      <a:defRPr sz="1100" kern="1200">
        <a:solidFill>
          <a:schemeClr val="tx1"/>
        </a:solidFill>
        <a:latin typeface="+mn-lt"/>
        <a:ea typeface="+mn-ea"/>
        <a:cs typeface="+mn-cs"/>
      </a:defRPr>
    </a:lvl1pPr>
    <a:lvl2pPr marL="177800"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2pPr>
    <a:lvl3pPr marL="357188" indent="-17938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3pPr>
    <a:lvl4pPr marL="534988"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4pPr>
    <a:lvl5pPr marL="720725" indent="-18573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5175" y="900113"/>
            <a:ext cx="5559425" cy="3127375"/>
          </a:xfrm>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5ED0FB2C-F30F-4B49-91F2-F5D1001EE9C5}" type="slidenum">
              <a:rPr lang="de-CH" altLang="de-DE" smtClean="0"/>
              <a:t>4</a:t>
            </a:fld>
            <a:endParaRPr lang="de-CH" altLang="de-DE"/>
          </a:p>
        </p:txBody>
      </p:sp>
    </p:spTree>
    <p:extLst>
      <p:ext uri="{BB962C8B-B14F-4D97-AF65-F5344CB8AC3E}">
        <p14:creationId xmlns:p14="http://schemas.microsoft.com/office/powerpoint/2010/main" val="2579407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5175" y="900113"/>
            <a:ext cx="5559425" cy="3127375"/>
          </a:xfrm>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5ED0FB2C-F30F-4B49-91F2-F5D1001EE9C5}" type="slidenum">
              <a:rPr lang="de-CH" altLang="de-DE" smtClean="0"/>
              <a:t>5</a:t>
            </a:fld>
            <a:endParaRPr lang="de-CH" altLang="de-DE"/>
          </a:p>
        </p:txBody>
      </p:sp>
    </p:spTree>
    <p:extLst>
      <p:ext uri="{BB962C8B-B14F-4D97-AF65-F5344CB8AC3E}">
        <p14:creationId xmlns:p14="http://schemas.microsoft.com/office/powerpoint/2010/main" val="341112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765175" y="900113"/>
            <a:ext cx="5559425" cy="3127375"/>
          </a:xfrm>
        </p:spPr>
      </p:sp>
      <p:sp>
        <p:nvSpPr>
          <p:cNvPr id="3" name="Espace réservé des notes 2"/>
          <p:cNvSpPr>
            <a:spLocks noGrp="1"/>
          </p:cNvSpPr>
          <p:nvPr>
            <p:ph type="body" idx="1"/>
          </p:nvPr>
        </p:nvSpPr>
        <p:spPr/>
        <p:txBody>
          <a:bodyPr/>
          <a:lstStyle/>
          <a:p>
            <a:r>
              <a:rPr lang="fr-CH" dirty="0"/>
              <a:t>Diese Aussage ist angesichts der gesetzlichen Beschränkungen stark zu nuancieren:</a:t>
            </a:r>
          </a:p>
          <a:p>
            <a:pPr marL="171450" indent="-171450">
              <a:buFontTx/>
              <a:buChar char="-"/>
            </a:pPr>
            <a:r>
              <a:rPr lang="fr-CH" dirty="0"/>
              <a:t>6.5m/s für Fledermäuse</a:t>
            </a:r>
          </a:p>
          <a:p>
            <a:pPr marL="171450" indent="-171450">
              <a:buFontTx/>
              <a:buChar char="-"/>
            </a:pPr>
            <a:r>
              <a:rPr lang="fr-CH" dirty="0"/>
              <a:t>Schlagschatten, bis zu 1,5 km von Windkraftanlagen entfernt</a:t>
            </a:r>
          </a:p>
          <a:p>
            <a:pPr marL="171450" indent="-171450">
              <a:buFontTx/>
              <a:buChar char="-"/>
            </a:pPr>
            <a:r>
              <a:rPr lang="fr-CH" dirty="0"/>
              <a:t>Lärm (man hört einen 4,2 MW mehr als einen 2 MW)</a:t>
            </a:r>
          </a:p>
          <a:p>
            <a:pPr marL="171450" indent="-171450">
              <a:buFontTx/>
              <a:buChar char="-"/>
            </a:pPr>
            <a:r>
              <a:rPr lang="fr-CH" dirty="0"/>
              <a:t>... (bitte ausfüllen und präzisieren)</a:t>
            </a:r>
          </a:p>
          <a:p>
            <a:pPr marL="171450" indent="-171450">
              <a:buFontTx/>
              <a:buChar char="-"/>
            </a:pPr>
            <a:endParaRPr lang="fr-CH" dirty="0"/>
          </a:p>
          <a:p>
            <a:pPr marL="0" indent="0">
              <a:buFontTx/>
              <a:buNone/>
            </a:pPr>
            <a:r>
              <a:rPr lang="fr-CH" dirty="0"/>
              <a:t>Die Entwickler relativieren diese Aussage und sind sich nicht sicher, ob der Austausch von Windkraftanlagen einen höheren Ertrag ermöglicht. Es bleibt ein starker globaler technologischer Trend, der es ermöglicht, Standorte mit "schlechteren" Windbedingungen </a:t>
            </a:r>
            <a:r>
              <a:rPr lang="fr-CH"/>
              <a:t>wirtschaftlich zu machen.</a:t>
            </a:r>
          </a:p>
        </p:txBody>
      </p:sp>
      <p:sp>
        <p:nvSpPr>
          <p:cNvPr id="4" name="Espace réservé du numéro de diapositive 3"/>
          <p:cNvSpPr>
            <a:spLocks noGrp="1"/>
          </p:cNvSpPr>
          <p:nvPr>
            <p:ph type="sldNum" sz="quarter" idx="5"/>
          </p:nvPr>
        </p:nvSpPr>
        <p:spPr/>
        <p:txBody>
          <a:bodyPr/>
          <a:lstStyle/>
          <a:p>
            <a:fld id="{5ED0FB2C-F30F-4B49-91F2-F5D1001EE9C5}" type="slidenum">
              <a:rPr lang="de-CH" altLang="de-DE" smtClean="0"/>
              <a:t>8</a:t>
            </a:fld>
            <a:endParaRPr lang="de-CH" altLang="de-DE"/>
          </a:p>
        </p:txBody>
      </p:sp>
    </p:spTree>
    <p:extLst>
      <p:ext uri="{BB962C8B-B14F-4D97-AF65-F5344CB8AC3E}">
        <p14:creationId xmlns:p14="http://schemas.microsoft.com/office/powerpoint/2010/main" val="38323359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49404-AEEE-4B4E-B616-1BC6E4EEEF5D}" type="slidenum">
              <a:rPr lang="en-GB" smtClean="0"/>
              <a:t>15</a:t>
            </a:fld>
            <a:endParaRPr lang="en-GB"/>
          </a:p>
        </p:txBody>
      </p:sp>
    </p:spTree>
    <p:extLst>
      <p:ext uri="{BB962C8B-B14F-4D97-AF65-F5344CB8AC3E}">
        <p14:creationId xmlns:p14="http://schemas.microsoft.com/office/powerpoint/2010/main" val="37269520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49404-AEEE-4B4E-B616-1BC6E4EEEF5D}" type="slidenum">
              <a:rPr lang="en-GB" smtClean="0"/>
              <a:t>20</a:t>
            </a:fld>
            <a:endParaRPr lang="en-GB"/>
          </a:p>
        </p:txBody>
      </p:sp>
    </p:spTree>
    <p:extLst>
      <p:ext uri="{BB962C8B-B14F-4D97-AF65-F5344CB8AC3E}">
        <p14:creationId xmlns:p14="http://schemas.microsoft.com/office/powerpoint/2010/main" val="2427538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5175" y="900113"/>
            <a:ext cx="5559425" cy="312737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0649404-AEEE-4B4E-B616-1BC6E4EEEF5D}" type="slidenum">
              <a:rPr lang="en-GB" smtClean="0"/>
              <a:t>22</a:t>
            </a:fld>
            <a:endParaRPr lang="en-GB"/>
          </a:p>
        </p:txBody>
      </p:sp>
    </p:spTree>
    <p:extLst>
      <p:ext uri="{BB962C8B-B14F-4D97-AF65-F5344CB8AC3E}">
        <p14:creationId xmlns:p14="http://schemas.microsoft.com/office/powerpoint/2010/main" val="642481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Rot="1" noChangeAspect="1" noChangeArrowheads="1" noTextEdit="1"/>
          </p:cNvSpPr>
          <p:nvPr>
            <p:ph type="sldImg"/>
          </p:nvPr>
        </p:nvSpPr>
        <p:spPr>
          <a:xfrm>
            <a:off x="765175" y="900113"/>
            <a:ext cx="5559425" cy="3127375"/>
          </a:xfrm>
          <a:ln/>
        </p:spPr>
      </p:sp>
      <p:sp>
        <p:nvSpPr>
          <p:cNvPr id="185347" name="Rectangle 3"/>
          <p:cNvSpPr>
            <a:spLocks noGrp="1" noChangeArrowheads="1"/>
          </p:cNvSpPr>
          <p:nvPr>
            <p:ph type="body" idx="1"/>
          </p:nvPr>
        </p:nvSpPr>
        <p:spPr>
          <a:noFill/>
        </p:spPr>
        <p:txBody>
          <a:bodyPr/>
          <a:lstStyle/>
          <a:p>
            <a:endParaRPr lang="de-DE"/>
          </a:p>
        </p:txBody>
      </p:sp>
    </p:spTree>
    <p:extLst>
      <p:ext uri="{BB962C8B-B14F-4D97-AF65-F5344CB8AC3E}">
        <p14:creationId xmlns:p14="http://schemas.microsoft.com/office/powerpoint/2010/main" val="9424976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oben">
    <p:bg>
      <p:bgPr>
        <a:solidFill>
          <a:schemeClr val="accent2"/>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D3E8E324-2F2B-E696-244B-E760C86B840C}"/>
              </a:ext>
            </a:extLst>
          </p:cNvPr>
          <p:cNvSpPr/>
          <p:nvPr userDrawn="1"/>
        </p:nvSpPr>
        <p:spPr>
          <a:xfrm>
            <a:off x="0" y="5589588"/>
            <a:ext cx="12192000" cy="1268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4">
            <a:extLst>
              <a:ext uri="{FF2B5EF4-FFF2-40B4-BE49-F238E27FC236}">
                <a16:creationId xmlns:a16="http://schemas.microsoft.com/office/drawing/2014/main" id="{0B124FD0-EAC2-255D-035B-8B0B3A6B1756}"/>
              </a:ext>
            </a:extLst>
          </p:cNvPr>
          <p:cNvSpPr>
            <a:spLocks noGrp="1"/>
          </p:cNvSpPr>
          <p:nvPr>
            <p:ph type="pic" sz="quarter" idx="13"/>
          </p:nvPr>
        </p:nvSpPr>
        <p:spPr>
          <a:xfrm>
            <a:off x="1" y="0"/>
            <a:ext cx="12191618" cy="5589589"/>
          </a:xfrm>
          <a:pattFill prst="lgCheck">
            <a:fgClr>
              <a:schemeClr val="bg1">
                <a:lumMod val="85000"/>
              </a:schemeClr>
            </a:fgClr>
            <a:bgClr>
              <a:schemeClr val="bg1"/>
            </a:bgClr>
          </a:pattFill>
        </p:spPr>
        <p:txBody>
          <a:bodyPr tIns="720000" anchor="ctr"/>
          <a:lstStyle>
            <a:lvl1pPr algn="ctr">
              <a:defRPr sz="1200"/>
            </a:lvl1pPr>
          </a:lstStyle>
          <a:p>
            <a:r>
              <a:rPr lang="fr-FR"/>
              <a:t>Cliquez sur l'icône pour ajouter une image</a:t>
            </a:r>
            <a:endParaRPr lang="de-CH"/>
          </a:p>
        </p:txBody>
      </p:sp>
      <p:sp>
        <p:nvSpPr>
          <p:cNvPr id="2" name="Titel 1"/>
          <p:cNvSpPr>
            <a:spLocks noGrp="1"/>
          </p:cNvSpPr>
          <p:nvPr>
            <p:ph type="ctrTitle" hasCustomPrompt="1"/>
          </p:nvPr>
        </p:nvSpPr>
        <p:spPr>
          <a:xfrm>
            <a:off x="6131339" y="569843"/>
            <a:ext cx="5581285" cy="1252607"/>
          </a:xfrm>
        </p:spPr>
        <p:txBody>
          <a:bodyPr anchor="t"/>
          <a:lstStyle>
            <a:lvl1pPr algn="l">
              <a:lnSpc>
                <a:spcPct val="94000"/>
              </a:lnSpc>
              <a:defRPr sz="3000">
                <a:solidFill>
                  <a:schemeClr val="bg1"/>
                </a:solidFill>
              </a:defRPr>
            </a:lvl1pPr>
          </a:lstStyle>
          <a:p>
            <a:r>
              <a:rPr lang="de-CH" dirty="0"/>
              <a:t>Titel hinzufügen</a:t>
            </a:r>
          </a:p>
        </p:txBody>
      </p:sp>
      <p:sp>
        <p:nvSpPr>
          <p:cNvPr id="3" name="Untertitel 2"/>
          <p:cNvSpPr>
            <a:spLocks noGrp="1"/>
          </p:cNvSpPr>
          <p:nvPr>
            <p:ph type="subTitle" idx="1" hasCustomPrompt="1"/>
          </p:nvPr>
        </p:nvSpPr>
        <p:spPr>
          <a:xfrm>
            <a:off x="515380" y="6092825"/>
            <a:ext cx="7956884" cy="280679"/>
          </a:xfrm>
        </p:spPr>
        <p:txBody>
          <a:bodyPr anchor="b"/>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dirty="0"/>
              <a:t>Untertitel hinzufügen</a:t>
            </a:r>
            <a:endParaRPr lang="de-CH" dirty="0"/>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a:xfrm>
            <a:off x="12240000" y="36000"/>
            <a:ext cx="72000" cy="72000"/>
          </a:xfrm>
        </p:spPr>
        <p:txBody>
          <a:bodyPr/>
          <a:lstStyle>
            <a:lvl1pPr>
              <a:defRPr sz="100">
                <a:solidFill>
                  <a:schemeClr val="bg1"/>
                </a:solidFill>
              </a:defRPr>
            </a:lvl1pPr>
          </a:lstStyle>
          <a:p>
            <a:fld id="{0BA8260D-4195-41B3-8ECD-564939F8AC9D}" type="datetime1">
              <a:rPr lang="de-CH" smtClean="0"/>
              <a:t>14.11.2023</a:t>
            </a:fld>
            <a:endParaRPr lang="de-CH" dirty="0"/>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a:xfrm>
            <a:off x="12240000" y="36000"/>
            <a:ext cx="72000" cy="72000"/>
          </a:xfrm>
        </p:spPr>
        <p:txBody>
          <a:bodyPr/>
          <a:lstStyle>
            <a:lvl1pPr>
              <a:defRPr sz="100">
                <a:solidFill>
                  <a:schemeClr val="bg1"/>
                </a:solidFill>
              </a:defRPr>
            </a:lvl1pPr>
          </a:lstStyle>
          <a:p>
            <a:r>
              <a:rPr lang="de-CH"/>
              <a:t>Fusszeile (Ändern über «Einfügen &gt; Kopf- und Fusszeile»)</a:t>
            </a:r>
            <a:endParaRPr lang="de-CH" dirty="0"/>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a:xfrm>
            <a:off x="12240000" y="36000"/>
            <a:ext cx="72000" cy="72000"/>
          </a:xfrm>
        </p:spPr>
        <p:txBody>
          <a:bodyPr/>
          <a:lstStyle>
            <a:lvl1pPr>
              <a:defRPr sz="100">
                <a:solidFill>
                  <a:schemeClr val="bg1"/>
                </a:solidFill>
              </a:defRPr>
            </a:lvl1pPr>
          </a:lstStyle>
          <a:p>
            <a:fld id="{442AD375-037F-43D0-B059-5172DA06796A}" type="slidenum">
              <a:rPr lang="de-CH" smtClean="0"/>
              <a:pPr/>
              <a:t>‹N°›</a:t>
            </a:fld>
            <a:endParaRPr lang="de-CH" dirty="0"/>
          </a:p>
        </p:txBody>
      </p:sp>
      <p:pic>
        <p:nvPicPr>
          <p:cNvPr id="10" name="Grafik 9">
            <a:extLst>
              <a:ext uri="{FF2B5EF4-FFF2-40B4-BE49-F238E27FC236}">
                <a16:creationId xmlns:a16="http://schemas.microsoft.com/office/drawing/2014/main" id="{82869536-1E91-EA3F-D6FE-D3F81861EA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0738" y="6036486"/>
            <a:ext cx="1977237" cy="413647"/>
          </a:xfrm>
          <a:prstGeom prst="rect">
            <a:avLst/>
          </a:prstGeom>
        </p:spPr>
      </p:pic>
    </p:spTree>
    <p:extLst>
      <p:ext uri="{BB962C8B-B14F-4D97-AF65-F5344CB8AC3E}">
        <p14:creationId xmlns:p14="http://schemas.microsoft.com/office/powerpoint/2010/main" val="3891886669"/>
      </p:ext>
    </p:extLst>
  </p:cSld>
  <p:clrMapOvr>
    <a:masterClrMapping/>
  </p:clrMapOvr>
  <p:extLst>
    <p:ext uri="{DCECCB84-F9BA-43D5-87BE-67443E8EF086}">
      <p15:sldGuideLst xmlns:p15="http://schemas.microsoft.com/office/powerpoint/2012/main">
        <p15:guide id="1" orient="horz" pos="3521" userDrawn="1">
          <p15:clr>
            <a:srgbClr val="A4A3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wei Bild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CH" dirty="0"/>
              <a:t>Titel hinzufügen</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ED85338F-D2F8-4787-8CFF-63C014236E5C}" type="datetime1">
              <a:rPr lang="de-CH" smtClean="0"/>
              <a:t>14.11.2023</a:t>
            </a:fld>
            <a:endParaRPr lang="de-CH"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endParaRPr lang="de-CH"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‹N°›</a:t>
            </a:fld>
            <a:endParaRPr lang="de-CH" dirty="0"/>
          </a:p>
        </p:txBody>
      </p:sp>
      <p:sp>
        <p:nvSpPr>
          <p:cNvPr id="10" name="Textplatzhalter 9">
            <a:extLst>
              <a:ext uri="{FF2B5EF4-FFF2-40B4-BE49-F238E27FC236}">
                <a16:creationId xmlns:a16="http://schemas.microsoft.com/office/drawing/2014/main" id="{E006C468-1D0B-FEAA-269F-B9A2DF2F25D2}"/>
              </a:ext>
            </a:extLst>
          </p:cNvPr>
          <p:cNvSpPr>
            <a:spLocks noGrp="1"/>
          </p:cNvSpPr>
          <p:nvPr>
            <p:ph type="body" sz="quarter" idx="13" hasCustomPrompt="1"/>
          </p:nvPr>
        </p:nvSpPr>
        <p:spPr>
          <a:xfrm>
            <a:off x="6384031" y="5337175"/>
            <a:ext cx="4680843" cy="468313"/>
          </a:xfrm>
        </p:spPr>
        <p:txBody>
          <a:bodyPr/>
          <a:lstStyle>
            <a:lvl1pPr>
              <a:defRPr sz="900"/>
            </a:lvl1pPr>
            <a:lvl2pPr marL="0" indent="0">
              <a:buNone/>
              <a:defRPr/>
            </a:lvl2pPr>
          </a:lstStyle>
          <a:p>
            <a:pPr lvl="0"/>
            <a:r>
              <a:rPr lang="de-DE" dirty="0"/>
              <a:t>Legende hinzufügen</a:t>
            </a:r>
          </a:p>
        </p:txBody>
      </p:sp>
      <p:sp>
        <p:nvSpPr>
          <p:cNvPr id="11" name="Bildplatzhalter 4">
            <a:extLst>
              <a:ext uri="{FF2B5EF4-FFF2-40B4-BE49-F238E27FC236}">
                <a16:creationId xmlns:a16="http://schemas.microsoft.com/office/drawing/2014/main" id="{4BBBB034-F31F-1960-4003-519991B1D91C}"/>
              </a:ext>
            </a:extLst>
          </p:cNvPr>
          <p:cNvSpPr>
            <a:spLocks noGrp="1"/>
          </p:cNvSpPr>
          <p:nvPr>
            <p:ph type="pic" sz="quarter" idx="14"/>
          </p:nvPr>
        </p:nvSpPr>
        <p:spPr>
          <a:xfrm>
            <a:off x="6239854" y="1519554"/>
            <a:ext cx="4680843" cy="3078336"/>
          </a:xfrm>
          <a:pattFill prst="lgCheck">
            <a:fgClr>
              <a:schemeClr val="bg1">
                <a:lumMod val="85000"/>
              </a:schemeClr>
            </a:fgClr>
            <a:bgClr>
              <a:schemeClr val="bg1"/>
            </a:bgClr>
          </a:pattFill>
        </p:spPr>
        <p:txBody>
          <a:bodyPr tIns="720000" anchor="ctr"/>
          <a:lstStyle>
            <a:lvl1pPr algn="ctr">
              <a:defRPr sz="1200"/>
            </a:lvl1pPr>
          </a:lstStyle>
          <a:p>
            <a:r>
              <a:rPr lang="fr-FR"/>
              <a:t>Cliquez sur l'icône pour ajouter une image</a:t>
            </a:r>
            <a:endParaRPr lang="de-CH"/>
          </a:p>
        </p:txBody>
      </p:sp>
      <p:sp>
        <p:nvSpPr>
          <p:cNvPr id="8" name="Textplatzhalter 9">
            <a:extLst>
              <a:ext uri="{FF2B5EF4-FFF2-40B4-BE49-F238E27FC236}">
                <a16:creationId xmlns:a16="http://schemas.microsoft.com/office/drawing/2014/main" id="{DDB383FD-17D3-22FE-BA2B-F914C06C8AE3}"/>
              </a:ext>
            </a:extLst>
          </p:cNvPr>
          <p:cNvSpPr>
            <a:spLocks noGrp="1"/>
          </p:cNvSpPr>
          <p:nvPr>
            <p:ph type="body" sz="quarter" idx="15" hasCustomPrompt="1"/>
          </p:nvPr>
        </p:nvSpPr>
        <p:spPr>
          <a:xfrm>
            <a:off x="1127450" y="5337175"/>
            <a:ext cx="4680843" cy="468313"/>
          </a:xfrm>
        </p:spPr>
        <p:txBody>
          <a:bodyPr/>
          <a:lstStyle>
            <a:lvl1pPr>
              <a:defRPr sz="900"/>
            </a:lvl1pPr>
            <a:lvl2pPr marL="0" indent="0">
              <a:buNone/>
              <a:defRPr/>
            </a:lvl2pPr>
          </a:lstStyle>
          <a:p>
            <a:pPr lvl="0"/>
            <a:r>
              <a:rPr lang="de-DE" dirty="0"/>
              <a:t>Legende hinzufügen</a:t>
            </a:r>
          </a:p>
        </p:txBody>
      </p:sp>
      <p:sp>
        <p:nvSpPr>
          <p:cNvPr id="9" name="Bildplatzhalter 4">
            <a:extLst>
              <a:ext uri="{FF2B5EF4-FFF2-40B4-BE49-F238E27FC236}">
                <a16:creationId xmlns:a16="http://schemas.microsoft.com/office/drawing/2014/main" id="{42C5D32E-473C-2CBA-EAB7-FA697D630504}"/>
              </a:ext>
            </a:extLst>
          </p:cNvPr>
          <p:cNvSpPr>
            <a:spLocks noGrp="1"/>
          </p:cNvSpPr>
          <p:nvPr>
            <p:ph type="pic" sz="quarter" idx="16"/>
          </p:nvPr>
        </p:nvSpPr>
        <p:spPr>
          <a:xfrm>
            <a:off x="1127286" y="1485439"/>
            <a:ext cx="4680843" cy="3078336"/>
          </a:xfrm>
          <a:pattFill prst="lgCheck">
            <a:fgClr>
              <a:schemeClr val="bg1">
                <a:lumMod val="85000"/>
              </a:schemeClr>
            </a:fgClr>
            <a:bgClr>
              <a:schemeClr val="bg1"/>
            </a:bgClr>
          </a:pattFill>
        </p:spPr>
        <p:txBody>
          <a:bodyPr tIns="720000" anchor="ctr"/>
          <a:lstStyle>
            <a:lvl1pPr algn="ctr">
              <a:defRPr sz="1200"/>
            </a:lvl1pPr>
          </a:lstStyle>
          <a:p>
            <a:r>
              <a:rPr lang="fr-FR"/>
              <a:t>Cliquez sur l'icône pour ajouter une image</a:t>
            </a:r>
            <a:endParaRPr lang="de-CH"/>
          </a:p>
        </p:txBody>
      </p:sp>
    </p:spTree>
    <p:extLst>
      <p:ext uri="{BB962C8B-B14F-4D97-AF65-F5344CB8AC3E}">
        <p14:creationId xmlns:p14="http://schemas.microsoft.com/office/powerpoint/2010/main" val="2869512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0" y="0"/>
            <a:ext cx="12192000" cy="6858000"/>
          </a:xfrm>
          <a:pattFill prst="lgCheck">
            <a:fgClr>
              <a:schemeClr val="bg1">
                <a:lumMod val="85000"/>
              </a:schemeClr>
            </a:fgClr>
            <a:bgClr>
              <a:schemeClr val="bg1"/>
            </a:bgClr>
          </a:pattFill>
        </p:spPr>
        <p:txBody>
          <a:bodyPr tIns="720000" anchor="ctr"/>
          <a:lstStyle>
            <a:lvl1pPr algn="ctr">
              <a:defRPr sz="1200"/>
            </a:lvl1pPr>
          </a:lstStyle>
          <a:p>
            <a:r>
              <a:rPr lang="fr-FR"/>
              <a:t>Cliquez sur l'icône pour ajouter une image</a:t>
            </a:r>
            <a:endParaRPr lang="de-CH"/>
          </a:p>
        </p:txBody>
      </p:sp>
      <p:sp>
        <p:nvSpPr>
          <p:cNvPr id="3" name="Datumsplatzhalter 2">
            <a:extLst>
              <a:ext uri="{FF2B5EF4-FFF2-40B4-BE49-F238E27FC236}">
                <a16:creationId xmlns:a16="http://schemas.microsoft.com/office/drawing/2014/main" id="{BEB216CB-AE9D-4C01-AD48-4B7915875192}"/>
              </a:ext>
            </a:extLst>
          </p:cNvPr>
          <p:cNvSpPr>
            <a:spLocks noGrp="1"/>
          </p:cNvSpPr>
          <p:nvPr>
            <p:ph type="dt" sz="half" idx="14"/>
          </p:nvPr>
        </p:nvSpPr>
        <p:spPr/>
        <p:txBody>
          <a:bodyPr/>
          <a:lstStyle/>
          <a:p>
            <a:fld id="{1468AD6F-1F1A-4F20-9B9C-DFB582473402}" type="datetime1">
              <a:rPr lang="de-CH" smtClean="0"/>
              <a:t>14.11.2023</a:t>
            </a:fld>
            <a:endParaRPr lang="de-CH" dirty="0"/>
          </a:p>
        </p:txBody>
      </p:sp>
      <p:sp>
        <p:nvSpPr>
          <p:cNvPr id="4" name="Fußzeilenplatzhalter 3">
            <a:extLst>
              <a:ext uri="{FF2B5EF4-FFF2-40B4-BE49-F238E27FC236}">
                <a16:creationId xmlns:a16="http://schemas.microsoft.com/office/drawing/2014/main" id="{43E67269-0443-40A6-8D53-CF9C30AE7206}"/>
              </a:ext>
            </a:extLst>
          </p:cNvPr>
          <p:cNvSpPr>
            <a:spLocks noGrp="1"/>
          </p:cNvSpPr>
          <p:nvPr>
            <p:ph type="ftr" sz="quarter" idx="15"/>
          </p:nvPr>
        </p:nvSpPr>
        <p:spPr/>
        <p:txBody>
          <a:bodyPr/>
          <a:lstStyle/>
          <a:p>
            <a:r>
              <a:rPr lang="de-CH"/>
              <a:t>Fusszeile (Ändern über «Einfügen &gt; Kopf- und Fusszeile»)</a:t>
            </a:r>
            <a:endParaRPr lang="de-CH" dirty="0"/>
          </a:p>
        </p:txBody>
      </p:sp>
      <p:sp>
        <p:nvSpPr>
          <p:cNvPr id="6" name="Foliennummernplatzhalter 5">
            <a:extLst>
              <a:ext uri="{FF2B5EF4-FFF2-40B4-BE49-F238E27FC236}">
                <a16:creationId xmlns:a16="http://schemas.microsoft.com/office/drawing/2014/main" id="{1FD2179C-3288-47A5-A587-1B7255A2C3E5}"/>
              </a:ext>
            </a:extLst>
          </p:cNvPr>
          <p:cNvSpPr>
            <a:spLocks noGrp="1"/>
          </p:cNvSpPr>
          <p:nvPr>
            <p:ph type="sldNum" sz="quarter" idx="16"/>
          </p:nvPr>
        </p:nvSpPr>
        <p:spPr/>
        <p:txBody>
          <a:bodyPr/>
          <a:lstStyle/>
          <a:p>
            <a:fld id="{442AD375-037F-43D0-B059-5172DA06796A}" type="slidenum">
              <a:rPr lang="de-CH" smtClean="0"/>
              <a:pPr/>
              <a:t>‹N°›</a:t>
            </a:fld>
            <a:endParaRPr lang="de-CH" dirty="0"/>
          </a:p>
        </p:txBody>
      </p:sp>
      <p:sp>
        <p:nvSpPr>
          <p:cNvPr id="8" name="Textplatzhalter 7">
            <a:extLst>
              <a:ext uri="{FF2B5EF4-FFF2-40B4-BE49-F238E27FC236}">
                <a16:creationId xmlns:a16="http://schemas.microsoft.com/office/drawing/2014/main" id="{BC6A0BEC-E05E-665F-232C-F2F66FB62C15}"/>
              </a:ext>
            </a:extLst>
          </p:cNvPr>
          <p:cNvSpPr>
            <a:spLocks noGrp="1"/>
          </p:cNvSpPr>
          <p:nvPr>
            <p:ph type="body" sz="quarter" idx="17" hasCustomPrompt="1"/>
          </p:nvPr>
        </p:nvSpPr>
        <p:spPr>
          <a:xfrm>
            <a:off x="482400" y="6350400"/>
            <a:ext cx="1238400" cy="259200"/>
          </a:xfrm>
          <a:blipFill>
            <a:blip r:embed="rId2"/>
            <a:stretch>
              <a:fillRect/>
            </a:stretch>
          </a:blipFill>
        </p:spPr>
        <p:txBody>
          <a:bodyPr/>
          <a:lstStyle>
            <a:lvl1pPr>
              <a:defRPr sz="100">
                <a:solidFill>
                  <a:schemeClr val="bg1"/>
                </a:solidFill>
              </a:defRPr>
            </a:lvl1pPr>
          </a:lstStyle>
          <a:p>
            <a:pPr lvl="0"/>
            <a:r>
              <a:rPr lang="de-DE" dirty="0"/>
              <a:t>  </a:t>
            </a:r>
          </a:p>
        </p:txBody>
      </p:sp>
    </p:spTree>
    <p:extLst>
      <p:ext uri="{BB962C8B-B14F-4D97-AF65-F5344CB8AC3E}">
        <p14:creationId xmlns:p14="http://schemas.microsoft.com/office/powerpoint/2010/main" val="2451753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 ohne Logo">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0" y="0"/>
            <a:ext cx="12192000" cy="6858000"/>
          </a:xfrm>
          <a:pattFill prst="lgCheck">
            <a:fgClr>
              <a:schemeClr val="bg1">
                <a:lumMod val="85000"/>
              </a:schemeClr>
            </a:fgClr>
            <a:bgClr>
              <a:schemeClr val="bg1"/>
            </a:bgClr>
          </a:pattFill>
        </p:spPr>
        <p:txBody>
          <a:bodyPr tIns="720000" anchor="ctr"/>
          <a:lstStyle>
            <a:lvl1pPr algn="ctr">
              <a:defRPr sz="1200"/>
            </a:lvl1pPr>
          </a:lstStyle>
          <a:p>
            <a:r>
              <a:rPr lang="fr-FR"/>
              <a:t>Cliquez sur l'icône pour ajouter une image</a:t>
            </a:r>
            <a:endParaRPr lang="de-CH"/>
          </a:p>
        </p:txBody>
      </p:sp>
      <p:sp>
        <p:nvSpPr>
          <p:cNvPr id="2" name="Datumsplatzhalter 3">
            <a:extLst>
              <a:ext uri="{FF2B5EF4-FFF2-40B4-BE49-F238E27FC236}">
                <a16:creationId xmlns:a16="http://schemas.microsoft.com/office/drawing/2014/main" id="{6EBCDC8F-4B21-ADFD-3EFA-52A68E065BBF}"/>
              </a:ext>
            </a:extLst>
          </p:cNvPr>
          <p:cNvSpPr>
            <a:spLocks noGrp="1"/>
          </p:cNvSpPr>
          <p:nvPr>
            <p:ph type="dt" sz="half" idx="10"/>
          </p:nvPr>
        </p:nvSpPr>
        <p:spPr>
          <a:xfrm>
            <a:off x="12240000" y="36000"/>
            <a:ext cx="72000" cy="72000"/>
          </a:xfrm>
        </p:spPr>
        <p:txBody>
          <a:bodyPr/>
          <a:lstStyle>
            <a:lvl1pPr>
              <a:defRPr sz="100">
                <a:solidFill>
                  <a:schemeClr val="bg1"/>
                </a:solidFill>
              </a:defRPr>
            </a:lvl1pPr>
          </a:lstStyle>
          <a:p>
            <a:fld id="{C7AB56DF-5902-499C-9075-65BDDCFC1C4C}" type="datetime1">
              <a:rPr lang="de-CH" smtClean="0"/>
              <a:t>14.11.2023</a:t>
            </a:fld>
            <a:endParaRPr lang="de-CH" dirty="0"/>
          </a:p>
        </p:txBody>
      </p:sp>
      <p:sp>
        <p:nvSpPr>
          <p:cNvPr id="7" name="Fußzeilenplatzhalter 5">
            <a:extLst>
              <a:ext uri="{FF2B5EF4-FFF2-40B4-BE49-F238E27FC236}">
                <a16:creationId xmlns:a16="http://schemas.microsoft.com/office/drawing/2014/main" id="{0886E57C-82DE-C44E-3615-2B6FC0D43483}"/>
              </a:ext>
            </a:extLst>
          </p:cNvPr>
          <p:cNvSpPr>
            <a:spLocks noGrp="1"/>
          </p:cNvSpPr>
          <p:nvPr>
            <p:ph type="ftr" sz="quarter" idx="11"/>
          </p:nvPr>
        </p:nvSpPr>
        <p:spPr>
          <a:xfrm>
            <a:off x="12240000" y="36000"/>
            <a:ext cx="72000" cy="72000"/>
          </a:xfrm>
        </p:spPr>
        <p:txBody>
          <a:bodyPr/>
          <a:lstStyle>
            <a:lvl1pPr>
              <a:defRPr sz="100">
                <a:solidFill>
                  <a:schemeClr val="bg1"/>
                </a:solidFill>
              </a:defRPr>
            </a:lvl1pPr>
          </a:lstStyle>
          <a:p>
            <a:r>
              <a:rPr lang="de-CH"/>
              <a:t>Fusszeile (Ändern über «Einfügen &gt; Kopf- und Fusszeile»)</a:t>
            </a:r>
            <a:endParaRPr lang="de-CH" dirty="0"/>
          </a:p>
        </p:txBody>
      </p:sp>
      <p:sp>
        <p:nvSpPr>
          <p:cNvPr id="9" name="Foliennummernplatzhalter 7">
            <a:extLst>
              <a:ext uri="{FF2B5EF4-FFF2-40B4-BE49-F238E27FC236}">
                <a16:creationId xmlns:a16="http://schemas.microsoft.com/office/drawing/2014/main" id="{1C5539DE-D659-06A4-FADD-8E78F2E8819C}"/>
              </a:ext>
            </a:extLst>
          </p:cNvPr>
          <p:cNvSpPr>
            <a:spLocks noGrp="1"/>
          </p:cNvSpPr>
          <p:nvPr>
            <p:ph type="sldNum" sz="quarter" idx="12"/>
          </p:nvPr>
        </p:nvSpPr>
        <p:spPr>
          <a:xfrm>
            <a:off x="12240000" y="36000"/>
            <a:ext cx="72000" cy="72000"/>
          </a:xfrm>
        </p:spPr>
        <p:txBody>
          <a:bodyPr/>
          <a:lstStyle>
            <a:lvl1pPr>
              <a:defRPr sz="100">
                <a:solidFill>
                  <a:schemeClr val="bg1"/>
                </a:solidFill>
              </a:defRPr>
            </a:lvl1pPr>
          </a:lstStyle>
          <a:p>
            <a:fld id="{442AD375-037F-43D0-B059-5172DA06796A}" type="slidenum">
              <a:rPr lang="de-CH" smtClean="0"/>
              <a:pPr/>
              <a:t>‹N°›</a:t>
            </a:fld>
            <a:endParaRPr lang="de-CH" dirty="0"/>
          </a:p>
        </p:txBody>
      </p:sp>
    </p:spTree>
    <p:extLst>
      <p:ext uri="{BB962C8B-B14F-4D97-AF65-F5344CB8AC3E}">
        <p14:creationId xmlns:p14="http://schemas.microsoft.com/office/powerpoint/2010/main" val="3034028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chlussfolie deutsch">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127125" y="3146400"/>
            <a:ext cx="9937749" cy="995726"/>
          </a:xfrm>
        </p:spPr>
        <p:txBody>
          <a:bodyPr anchor="t"/>
          <a:lstStyle>
            <a:lvl1pPr algn="ctr">
              <a:lnSpc>
                <a:spcPct val="94000"/>
              </a:lnSpc>
              <a:defRPr sz="3500">
                <a:solidFill>
                  <a:schemeClr val="bg1"/>
                </a:solidFill>
              </a:defRPr>
            </a:lvl1pPr>
          </a:lstStyle>
          <a:p>
            <a:r>
              <a:rPr lang="de-CH" dirty="0"/>
              <a:t>Schlussfolie Dank</a:t>
            </a:r>
          </a:p>
        </p:txBody>
      </p:sp>
      <p:sp>
        <p:nvSpPr>
          <p:cNvPr id="3" name="Untertitel 2"/>
          <p:cNvSpPr>
            <a:spLocks noGrp="1"/>
          </p:cNvSpPr>
          <p:nvPr>
            <p:ph type="subTitle" idx="1" hasCustomPrompt="1"/>
          </p:nvPr>
        </p:nvSpPr>
        <p:spPr>
          <a:xfrm>
            <a:off x="515380" y="4833156"/>
            <a:ext cx="3528392" cy="936105"/>
          </a:xfrm>
        </p:spPr>
        <p:txBody>
          <a:bodyPr anchor="b"/>
          <a:lstStyle>
            <a:lvl1pPr marL="0" indent="0" algn="l">
              <a:buNone/>
              <a:defRPr sz="1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dirty="0"/>
              <a:t>Optionalen Text hinzufügen</a:t>
            </a:r>
            <a:endParaRPr lang="de-CH" dirty="0"/>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a:xfrm>
            <a:off x="12240000" y="36000"/>
            <a:ext cx="72000" cy="72000"/>
          </a:xfrm>
        </p:spPr>
        <p:txBody>
          <a:bodyPr/>
          <a:lstStyle>
            <a:lvl1pPr>
              <a:defRPr sz="100">
                <a:solidFill>
                  <a:schemeClr val="bg1"/>
                </a:solidFill>
              </a:defRPr>
            </a:lvl1pPr>
          </a:lstStyle>
          <a:p>
            <a:fld id="{5893FC21-FAD1-4747-B30B-3360F61153D5}" type="datetime1">
              <a:rPr lang="de-CH" smtClean="0"/>
              <a:t>14.11.2023</a:t>
            </a:fld>
            <a:endParaRPr lang="de-CH" dirty="0"/>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a:xfrm>
            <a:off x="12240000" y="36000"/>
            <a:ext cx="72000" cy="72000"/>
          </a:xfrm>
        </p:spPr>
        <p:txBody>
          <a:bodyPr/>
          <a:lstStyle>
            <a:lvl1pPr>
              <a:defRPr sz="100">
                <a:solidFill>
                  <a:schemeClr val="bg1"/>
                </a:solidFill>
              </a:defRPr>
            </a:lvl1pPr>
          </a:lstStyle>
          <a:p>
            <a:r>
              <a:rPr lang="de-CH"/>
              <a:t>Fusszeile (Ändern über «Einfügen &gt; Kopf- und Fusszeile»)</a:t>
            </a:r>
            <a:endParaRPr lang="de-CH" dirty="0"/>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a:xfrm>
            <a:off x="12240000" y="36000"/>
            <a:ext cx="72000" cy="72000"/>
          </a:xfrm>
        </p:spPr>
        <p:txBody>
          <a:bodyPr/>
          <a:lstStyle>
            <a:lvl1pPr>
              <a:defRPr sz="100">
                <a:solidFill>
                  <a:schemeClr val="bg1"/>
                </a:solidFill>
              </a:defRPr>
            </a:lvl1pPr>
          </a:lstStyle>
          <a:p>
            <a:fld id="{442AD375-037F-43D0-B059-5172DA06796A}" type="slidenum">
              <a:rPr lang="de-CH" smtClean="0"/>
              <a:pPr/>
              <a:t>‹N°›</a:t>
            </a:fld>
            <a:endParaRPr lang="de-CH" dirty="0"/>
          </a:p>
        </p:txBody>
      </p:sp>
      <p:sp>
        <p:nvSpPr>
          <p:cNvPr id="12" name="Textfeld 11">
            <a:extLst>
              <a:ext uri="{FF2B5EF4-FFF2-40B4-BE49-F238E27FC236}">
                <a16:creationId xmlns:a16="http://schemas.microsoft.com/office/drawing/2014/main" id="{2F3C9179-CE7B-2D98-4AD5-C74F7A1DFB3E}"/>
              </a:ext>
            </a:extLst>
          </p:cNvPr>
          <p:cNvSpPr txBox="1"/>
          <p:nvPr userDrawn="1"/>
        </p:nvSpPr>
        <p:spPr>
          <a:xfrm>
            <a:off x="515380" y="5877273"/>
            <a:ext cx="3528392" cy="684075"/>
          </a:xfrm>
          <a:prstGeom prst="rect">
            <a:avLst/>
          </a:prstGeom>
          <a:noFill/>
        </p:spPr>
        <p:txBody>
          <a:bodyPr wrap="square" lIns="0" tIns="0" rIns="0" bIns="0" rtlCol="0" anchor="b">
            <a:noAutofit/>
          </a:bodyPr>
          <a:lstStyle/>
          <a:p>
            <a:r>
              <a:rPr lang="de-DE" sz="1000" spc="-20" baseline="0" dirty="0">
                <a:solidFill>
                  <a:schemeClr val="bg1"/>
                </a:solidFill>
              </a:rPr>
              <a:t>Suisse Eole</a:t>
            </a:r>
          </a:p>
          <a:p>
            <a:r>
              <a:rPr lang="de-DE" sz="1000" spc="-20" baseline="0" dirty="0">
                <a:solidFill>
                  <a:schemeClr val="bg1"/>
                </a:solidFill>
              </a:rPr>
              <a:t>Geschäftsstelle Deutschschweiz</a:t>
            </a:r>
          </a:p>
          <a:p>
            <a:r>
              <a:rPr lang="de-DE" sz="1000" spc="-20" baseline="0" dirty="0" err="1">
                <a:solidFill>
                  <a:schemeClr val="bg1"/>
                </a:solidFill>
              </a:rPr>
              <a:t>Munzachstrasse</a:t>
            </a:r>
            <a:r>
              <a:rPr lang="de-DE" sz="1000" spc="-20" baseline="0" dirty="0">
                <a:solidFill>
                  <a:schemeClr val="bg1"/>
                </a:solidFill>
              </a:rPr>
              <a:t> 4</a:t>
            </a:r>
          </a:p>
          <a:p>
            <a:r>
              <a:rPr lang="de-DE" sz="1000" spc="-20" baseline="0" dirty="0">
                <a:solidFill>
                  <a:schemeClr val="bg1"/>
                </a:solidFill>
              </a:rPr>
              <a:t>CH-4410 Liestal</a:t>
            </a:r>
          </a:p>
        </p:txBody>
      </p:sp>
      <p:pic>
        <p:nvPicPr>
          <p:cNvPr id="14" name="Grafik 13">
            <a:extLst>
              <a:ext uri="{FF2B5EF4-FFF2-40B4-BE49-F238E27FC236}">
                <a16:creationId xmlns:a16="http://schemas.microsoft.com/office/drawing/2014/main" id="{495244D1-C632-91ED-C859-08949A33C8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44884" y="6040024"/>
            <a:ext cx="2448036" cy="491273"/>
          </a:xfrm>
          <a:prstGeom prst="rect">
            <a:avLst/>
          </a:prstGeom>
        </p:spPr>
      </p:pic>
    </p:spTree>
    <p:extLst>
      <p:ext uri="{BB962C8B-B14F-4D97-AF65-F5344CB8AC3E}">
        <p14:creationId xmlns:p14="http://schemas.microsoft.com/office/powerpoint/2010/main" val="424732226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chlussfolie französisch">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127125" y="3146400"/>
            <a:ext cx="9937749" cy="995726"/>
          </a:xfrm>
        </p:spPr>
        <p:txBody>
          <a:bodyPr anchor="t"/>
          <a:lstStyle>
            <a:lvl1pPr algn="ctr">
              <a:lnSpc>
                <a:spcPct val="94000"/>
              </a:lnSpc>
              <a:defRPr sz="3500">
                <a:solidFill>
                  <a:schemeClr val="bg1"/>
                </a:solidFill>
              </a:defRPr>
            </a:lvl1pPr>
          </a:lstStyle>
          <a:p>
            <a:r>
              <a:rPr lang="de-CH" dirty="0"/>
              <a:t>Schlussfolie Dank</a:t>
            </a:r>
          </a:p>
        </p:txBody>
      </p:sp>
      <p:sp>
        <p:nvSpPr>
          <p:cNvPr id="3" name="Untertitel 2"/>
          <p:cNvSpPr>
            <a:spLocks noGrp="1"/>
          </p:cNvSpPr>
          <p:nvPr>
            <p:ph type="subTitle" idx="1" hasCustomPrompt="1"/>
          </p:nvPr>
        </p:nvSpPr>
        <p:spPr>
          <a:xfrm>
            <a:off x="515380" y="4833156"/>
            <a:ext cx="3528392" cy="936105"/>
          </a:xfrm>
        </p:spPr>
        <p:txBody>
          <a:bodyPr anchor="b"/>
          <a:lstStyle>
            <a:lvl1pPr marL="0" indent="0" algn="l">
              <a:buNone/>
              <a:defRPr sz="1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dirty="0"/>
              <a:t>Optionalen Text hinzufügen</a:t>
            </a:r>
            <a:endParaRPr lang="de-CH" dirty="0"/>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a:xfrm>
            <a:off x="12240000" y="36000"/>
            <a:ext cx="72000" cy="72000"/>
          </a:xfrm>
        </p:spPr>
        <p:txBody>
          <a:bodyPr/>
          <a:lstStyle>
            <a:lvl1pPr>
              <a:defRPr sz="100">
                <a:solidFill>
                  <a:schemeClr val="bg1"/>
                </a:solidFill>
              </a:defRPr>
            </a:lvl1pPr>
          </a:lstStyle>
          <a:p>
            <a:fld id="{AD902D83-0E5F-4F71-881D-ED7309045988}" type="datetime1">
              <a:rPr lang="de-CH" smtClean="0"/>
              <a:t>14.11.2023</a:t>
            </a:fld>
            <a:endParaRPr lang="de-CH" dirty="0"/>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a:xfrm>
            <a:off x="12240000" y="36000"/>
            <a:ext cx="72000" cy="72000"/>
          </a:xfrm>
        </p:spPr>
        <p:txBody>
          <a:bodyPr/>
          <a:lstStyle>
            <a:lvl1pPr>
              <a:defRPr sz="100">
                <a:solidFill>
                  <a:schemeClr val="bg1"/>
                </a:solidFill>
              </a:defRPr>
            </a:lvl1pPr>
          </a:lstStyle>
          <a:p>
            <a:r>
              <a:rPr lang="de-CH"/>
              <a:t>Fusszeile (Ändern über «Einfügen &gt; Kopf- und Fusszeile»)</a:t>
            </a:r>
            <a:endParaRPr lang="de-CH" dirty="0"/>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a:xfrm>
            <a:off x="12240000" y="36000"/>
            <a:ext cx="72000" cy="72000"/>
          </a:xfrm>
        </p:spPr>
        <p:txBody>
          <a:bodyPr/>
          <a:lstStyle>
            <a:lvl1pPr>
              <a:defRPr sz="100">
                <a:solidFill>
                  <a:schemeClr val="bg1"/>
                </a:solidFill>
              </a:defRPr>
            </a:lvl1pPr>
          </a:lstStyle>
          <a:p>
            <a:fld id="{442AD375-037F-43D0-B059-5172DA06796A}" type="slidenum">
              <a:rPr lang="de-CH" smtClean="0"/>
              <a:pPr/>
              <a:t>‹N°›</a:t>
            </a:fld>
            <a:endParaRPr lang="de-CH" dirty="0"/>
          </a:p>
        </p:txBody>
      </p:sp>
      <p:sp>
        <p:nvSpPr>
          <p:cNvPr id="12" name="Textfeld 11">
            <a:extLst>
              <a:ext uri="{FF2B5EF4-FFF2-40B4-BE49-F238E27FC236}">
                <a16:creationId xmlns:a16="http://schemas.microsoft.com/office/drawing/2014/main" id="{2F3C9179-CE7B-2D98-4AD5-C74F7A1DFB3E}"/>
              </a:ext>
            </a:extLst>
          </p:cNvPr>
          <p:cNvSpPr txBox="1"/>
          <p:nvPr userDrawn="1"/>
        </p:nvSpPr>
        <p:spPr>
          <a:xfrm>
            <a:off x="515380" y="5877273"/>
            <a:ext cx="3528392" cy="684075"/>
          </a:xfrm>
          <a:prstGeom prst="rect">
            <a:avLst/>
          </a:prstGeom>
          <a:noFill/>
        </p:spPr>
        <p:txBody>
          <a:bodyPr wrap="square" lIns="0" tIns="0" rIns="0" bIns="0" rtlCol="0" anchor="b">
            <a:noAutofit/>
          </a:bodyPr>
          <a:lstStyle/>
          <a:p>
            <a:r>
              <a:rPr lang="fr-FR" sz="1000" spc="-20" baseline="0" dirty="0">
                <a:solidFill>
                  <a:schemeClr val="bg1"/>
                </a:solidFill>
              </a:rPr>
              <a:t>Suisse Eole</a:t>
            </a:r>
          </a:p>
          <a:p>
            <a:r>
              <a:rPr lang="fr-FR" sz="1000" spc="-20" baseline="0" dirty="0">
                <a:solidFill>
                  <a:schemeClr val="bg1"/>
                </a:solidFill>
              </a:rPr>
              <a:t>Secrétariat général</a:t>
            </a:r>
          </a:p>
          <a:p>
            <a:r>
              <a:rPr lang="fr-FR" sz="1000" spc="-20" baseline="0" dirty="0">
                <a:solidFill>
                  <a:schemeClr val="bg1"/>
                </a:solidFill>
              </a:rPr>
              <a:t>Rue Galilée 6</a:t>
            </a:r>
          </a:p>
          <a:p>
            <a:r>
              <a:rPr lang="fr-FR" sz="1000" spc="-20" baseline="0" dirty="0">
                <a:solidFill>
                  <a:schemeClr val="bg1"/>
                </a:solidFill>
              </a:rPr>
              <a:t>CH-1400 Yverdon-les-Bains</a:t>
            </a:r>
            <a:endParaRPr lang="de-DE" sz="1000" spc="-20" baseline="0" dirty="0">
              <a:solidFill>
                <a:schemeClr val="bg1"/>
              </a:solidFill>
            </a:endParaRPr>
          </a:p>
        </p:txBody>
      </p:sp>
      <p:pic>
        <p:nvPicPr>
          <p:cNvPr id="14" name="Grafik 13">
            <a:extLst>
              <a:ext uri="{FF2B5EF4-FFF2-40B4-BE49-F238E27FC236}">
                <a16:creationId xmlns:a16="http://schemas.microsoft.com/office/drawing/2014/main" id="{495244D1-C632-91ED-C859-08949A33C8C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44884" y="6043349"/>
            <a:ext cx="2448036" cy="493200"/>
          </a:xfrm>
          <a:prstGeom prst="rect">
            <a:avLst/>
          </a:prstGeom>
        </p:spPr>
      </p:pic>
    </p:spTree>
    <p:extLst>
      <p:ext uri="{BB962C8B-B14F-4D97-AF65-F5344CB8AC3E}">
        <p14:creationId xmlns:p14="http://schemas.microsoft.com/office/powerpoint/2010/main" val="2163818680"/>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CH" dirty="0"/>
              <a:t>Titel hinzufügen</a:t>
            </a:r>
          </a:p>
        </p:txBody>
      </p:sp>
      <p:sp>
        <p:nvSpPr>
          <p:cNvPr id="3" name="Datumsplatzhalter 2">
            <a:extLst>
              <a:ext uri="{FF2B5EF4-FFF2-40B4-BE49-F238E27FC236}">
                <a16:creationId xmlns:a16="http://schemas.microsoft.com/office/drawing/2014/main" id="{9846EAAB-E9CC-4FBB-A777-DFD68618EF51}"/>
              </a:ext>
            </a:extLst>
          </p:cNvPr>
          <p:cNvSpPr>
            <a:spLocks noGrp="1"/>
          </p:cNvSpPr>
          <p:nvPr>
            <p:ph type="dt" sz="half" idx="10"/>
          </p:nvPr>
        </p:nvSpPr>
        <p:spPr/>
        <p:txBody>
          <a:bodyPr/>
          <a:lstStyle/>
          <a:p>
            <a:fld id="{CD70BAEC-FFB1-48C8-91E4-8BD4F82F674A}" type="datetime1">
              <a:rPr lang="de-CH" smtClean="0"/>
              <a:t>14.11.2023</a:t>
            </a:fld>
            <a:endParaRPr lang="de-CH" dirty="0"/>
          </a:p>
        </p:txBody>
      </p:sp>
      <p:sp>
        <p:nvSpPr>
          <p:cNvPr id="4" name="Fußzeilenplatzhalter 3">
            <a:extLst>
              <a:ext uri="{FF2B5EF4-FFF2-40B4-BE49-F238E27FC236}">
                <a16:creationId xmlns:a16="http://schemas.microsoft.com/office/drawing/2014/main" id="{4490A60D-3123-4534-B4E1-1B214E40238B}"/>
              </a:ext>
            </a:extLst>
          </p:cNvPr>
          <p:cNvSpPr>
            <a:spLocks noGrp="1"/>
          </p:cNvSpPr>
          <p:nvPr>
            <p:ph type="ftr" sz="quarter" idx="11"/>
          </p:nvPr>
        </p:nvSpPr>
        <p:spPr/>
        <p:txBody>
          <a:bodyPr/>
          <a:lstStyle/>
          <a:p>
            <a:r>
              <a:rPr lang="de-CH"/>
              <a:t>Fusszeile (Ändern über «Einfügen &gt; Kopf- und Fusszeile»)</a:t>
            </a:r>
            <a:endParaRPr lang="de-CH" dirty="0"/>
          </a:p>
        </p:txBody>
      </p:sp>
      <p:sp>
        <p:nvSpPr>
          <p:cNvPr id="5" name="Foliennummernplatzhalter 4">
            <a:extLst>
              <a:ext uri="{FF2B5EF4-FFF2-40B4-BE49-F238E27FC236}">
                <a16:creationId xmlns:a16="http://schemas.microsoft.com/office/drawing/2014/main" id="{9CA66DD1-3165-483D-99FB-202ADC04E1FF}"/>
              </a:ext>
            </a:extLst>
          </p:cNvPr>
          <p:cNvSpPr>
            <a:spLocks noGrp="1"/>
          </p:cNvSpPr>
          <p:nvPr>
            <p:ph type="sldNum" sz="quarter" idx="12"/>
          </p:nvPr>
        </p:nvSpPr>
        <p:spPr/>
        <p:txBody>
          <a:bodyPr/>
          <a:lstStyle/>
          <a:p>
            <a:fld id="{442AD375-037F-43D0-B059-5172DA06796A}" type="slidenum">
              <a:rPr lang="de-CH" smtClean="0"/>
              <a:pPr/>
              <a:t>‹N°›</a:t>
            </a:fld>
            <a:endParaRPr lang="de-CH" dirty="0"/>
          </a:p>
        </p:txBody>
      </p:sp>
    </p:spTree>
    <p:extLst>
      <p:ext uri="{BB962C8B-B14F-4D97-AF65-F5344CB8AC3E}">
        <p14:creationId xmlns:p14="http://schemas.microsoft.com/office/powerpoint/2010/main" val="3837984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84E75BB-61FF-4F7E-9CDB-A5E34775C9B4}"/>
              </a:ext>
            </a:extLst>
          </p:cNvPr>
          <p:cNvSpPr>
            <a:spLocks noGrp="1"/>
          </p:cNvSpPr>
          <p:nvPr>
            <p:ph type="dt" sz="half" idx="10"/>
          </p:nvPr>
        </p:nvSpPr>
        <p:spPr/>
        <p:txBody>
          <a:bodyPr/>
          <a:lstStyle/>
          <a:p>
            <a:fld id="{7B190D08-AA76-47F3-9916-5814FFCCE0C9}" type="datetime1">
              <a:rPr lang="de-CH" smtClean="0"/>
              <a:t>14.11.2023</a:t>
            </a:fld>
            <a:endParaRPr lang="de-CH" dirty="0"/>
          </a:p>
        </p:txBody>
      </p:sp>
      <p:sp>
        <p:nvSpPr>
          <p:cNvPr id="3" name="Fußzeilenplatzhalter 2">
            <a:extLst>
              <a:ext uri="{FF2B5EF4-FFF2-40B4-BE49-F238E27FC236}">
                <a16:creationId xmlns:a16="http://schemas.microsoft.com/office/drawing/2014/main" id="{B909AB7D-DBAB-4FFF-BA65-85B952116264}"/>
              </a:ext>
            </a:extLst>
          </p:cNvPr>
          <p:cNvSpPr>
            <a:spLocks noGrp="1"/>
          </p:cNvSpPr>
          <p:nvPr>
            <p:ph type="ftr" sz="quarter" idx="11"/>
          </p:nvPr>
        </p:nvSpPr>
        <p:spPr/>
        <p:txBody>
          <a:bodyPr/>
          <a:lstStyle/>
          <a:p>
            <a:r>
              <a:rPr lang="de-CH"/>
              <a:t>Fusszeile (Ändern über «Einfügen &gt; Kopf- und Fusszeile»)</a:t>
            </a:r>
            <a:endParaRPr lang="de-CH" dirty="0"/>
          </a:p>
        </p:txBody>
      </p:sp>
      <p:sp>
        <p:nvSpPr>
          <p:cNvPr id="4" name="Foliennummernplatzhalter 3">
            <a:extLst>
              <a:ext uri="{FF2B5EF4-FFF2-40B4-BE49-F238E27FC236}">
                <a16:creationId xmlns:a16="http://schemas.microsoft.com/office/drawing/2014/main" id="{EB9B7570-0B3E-4F91-B744-978CA7BDE965}"/>
              </a:ext>
            </a:extLst>
          </p:cNvPr>
          <p:cNvSpPr>
            <a:spLocks noGrp="1"/>
          </p:cNvSpPr>
          <p:nvPr>
            <p:ph type="sldNum" sz="quarter" idx="12"/>
          </p:nvPr>
        </p:nvSpPr>
        <p:spPr/>
        <p:txBody>
          <a:bodyPr/>
          <a:lstStyle/>
          <a:p>
            <a:fld id="{442AD375-037F-43D0-B059-5172DA06796A}" type="slidenum">
              <a:rPr lang="de-CH" smtClean="0"/>
              <a:pPr/>
              <a:t>‹N°›</a:t>
            </a:fld>
            <a:endParaRPr lang="de-CH" dirty="0"/>
          </a:p>
        </p:txBody>
      </p:sp>
    </p:spTree>
    <p:extLst>
      <p:ext uri="{BB962C8B-B14F-4D97-AF65-F5344CB8AC3E}">
        <p14:creationId xmlns:p14="http://schemas.microsoft.com/office/powerpoint/2010/main" val="4005446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elfolie oben">
    <p:bg>
      <p:bgPr>
        <a:solidFill>
          <a:schemeClr val="accent2"/>
        </a:solidFill>
        <a:effectLst/>
      </p:bgPr>
    </p:bg>
    <p:spTree>
      <p:nvGrpSpPr>
        <p:cNvPr id="1" name=""/>
        <p:cNvGrpSpPr/>
        <p:nvPr/>
      </p:nvGrpSpPr>
      <p:grpSpPr>
        <a:xfrm>
          <a:off x="0" y="0"/>
          <a:ext cx="0" cy="0"/>
          <a:chOff x="0" y="0"/>
          <a:chExt cx="0" cy="0"/>
        </a:xfrm>
      </p:grpSpPr>
      <p:sp>
        <p:nvSpPr>
          <p:cNvPr id="12" name="Rechteck 11">
            <a:extLst>
              <a:ext uri="{FF2B5EF4-FFF2-40B4-BE49-F238E27FC236}">
                <a16:creationId xmlns:a16="http://schemas.microsoft.com/office/drawing/2014/main" id="{D3E8E324-2F2B-E696-244B-E760C86B840C}"/>
              </a:ext>
            </a:extLst>
          </p:cNvPr>
          <p:cNvSpPr/>
          <p:nvPr userDrawn="1"/>
        </p:nvSpPr>
        <p:spPr>
          <a:xfrm>
            <a:off x="0" y="5589588"/>
            <a:ext cx="12192000" cy="1268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4">
            <a:extLst>
              <a:ext uri="{FF2B5EF4-FFF2-40B4-BE49-F238E27FC236}">
                <a16:creationId xmlns:a16="http://schemas.microsoft.com/office/drawing/2014/main" id="{0B124FD0-EAC2-255D-035B-8B0B3A6B1756}"/>
              </a:ext>
            </a:extLst>
          </p:cNvPr>
          <p:cNvSpPr>
            <a:spLocks noGrp="1"/>
          </p:cNvSpPr>
          <p:nvPr>
            <p:ph type="pic" sz="quarter" idx="13"/>
          </p:nvPr>
        </p:nvSpPr>
        <p:spPr>
          <a:xfrm>
            <a:off x="1" y="0"/>
            <a:ext cx="12191618" cy="5589589"/>
          </a:xfrm>
          <a:pattFill prst="lgCheck">
            <a:fgClr>
              <a:schemeClr val="bg1">
                <a:lumMod val="85000"/>
              </a:schemeClr>
            </a:fgClr>
            <a:bgClr>
              <a:schemeClr val="bg1"/>
            </a:bgClr>
          </a:pattFill>
        </p:spPr>
        <p:txBody>
          <a:bodyPr tIns="720000" anchor="ctr"/>
          <a:lstStyle>
            <a:lvl1pPr algn="ctr">
              <a:defRPr sz="1200"/>
            </a:lvl1pPr>
          </a:lstStyle>
          <a:p>
            <a:r>
              <a:rPr lang="fr-FR"/>
              <a:t>Cliquez sur l'icône pour ajouter une image</a:t>
            </a:r>
            <a:endParaRPr lang="de-CH"/>
          </a:p>
        </p:txBody>
      </p:sp>
      <p:sp>
        <p:nvSpPr>
          <p:cNvPr id="2" name="Titel 1"/>
          <p:cNvSpPr>
            <a:spLocks noGrp="1"/>
          </p:cNvSpPr>
          <p:nvPr>
            <p:ph type="ctrTitle" hasCustomPrompt="1"/>
          </p:nvPr>
        </p:nvSpPr>
        <p:spPr>
          <a:xfrm>
            <a:off x="6131339" y="569843"/>
            <a:ext cx="5581285" cy="1252607"/>
          </a:xfrm>
        </p:spPr>
        <p:txBody>
          <a:bodyPr anchor="t"/>
          <a:lstStyle>
            <a:lvl1pPr algn="l">
              <a:lnSpc>
                <a:spcPct val="94000"/>
              </a:lnSpc>
              <a:defRPr sz="3000">
                <a:solidFill>
                  <a:schemeClr val="bg1"/>
                </a:solidFill>
              </a:defRPr>
            </a:lvl1pPr>
          </a:lstStyle>
          <a:p>
            <a:r>
              <a:rPr lang="de-CH" dirty="0"/>
              <a:t>Titel hinzufügen</a:t>
            </a:r>
          </a:p>
        </p:txBody>
      </p:sp>
      <p:sp>
        <p:nvSpPr>
          <p:cNvPr id="3" name="Untertitel 2"/>
          <p:cNvSpPr>
            <a:spLocks noGrp="1"/>
          </p:cNvSpPr>
          <p:nvPr>
            <p:ph type="subTitle" idx="1" hasCustomPrompt="1"/>
          </p:nvPr>
        </p:nvSpPr>
        <p:spPr>
          <a:xfrm>
            <a:off x="515380" y="6092825"/>
            <a:ext cx="7956884" cy="280679"/>
          </a:xfrm>
        </p:spPr>
        <p:txBody>
          <a:bodyPr anchor="b"/>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dirty="0"/>
              <a:t>Untertitel hinzufügen</a:t>
            </a:r>
            <a:endParaRPr lang="de-CH" dirty="0"/>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a:xfrm>
            <a:off x="12240000" y="36000"/>
            <a:ext cx="72000" cy="72000"/>
          </a:xfrm>
        </p:spPr>
        <p:txBody>
          <a:bodyPr/>
          <a:lstStyle>
            <a:lvl1pPr>
              <a:defRPr sz="100">
                <a:solidFill>
                  <a:schemeClr val="bg1"/>
                </a:solidFill>
              </a:defRPr>
            </a:lvl1pPr>
          </a:lstStyle>
          <a:p>
            <a:fld id="{0BA8260D-4195-41B3-8ECD-564939F8AC9D}" type="datetime1">
              <a:rPr lang="de-CH" smtClean="0"/>
              <a:t>14.11.2023</a:t>
            </a:fld>
            <a:endParaRPr lang="de-CH" dirty="0"/>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a:xfrm>
            <a:off x="12240000" y="36000"/>
            <a:ext cx="72000" cy="72000"/>
          </a:xfrm>
        </p:spPr>
        <p:txBody>
          <a:bodyPr/>
          <a:lstStyle>
            <a:lvl1pPr>
              <a:defRPr sz="100">
                <a:solidFill>
                  <a:schemeClr val="bg1"/>
                </a:solidFill>
              </a:defRPr>
            </a:lvl1pPr>
          </a:lstStyle>
          <a:p>
            <a:r>
              <a:rPr lang="de-CH"/>
              <a:t>Fusszeile (Ändern über «Einfügen &gt; Kopf- und Fusszeile»)</a:t>
            </a:r>
            <a:endParaRPr lang="de-CH" dirty="0"/>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a:xfrm>
            <a:off x="12240000" y="36000"/>
            <a:ext cx="72000" cy="72000"/>
          </a:xfrm>
        </p:spPr>
        <p:txBody>
          <a:bodyPr/>
          <a:lstStyle>
            <a:lvl1pPr>
              <a:defRPr sz="100">
                <a:solidFill>
                  <a:schemeClr val="bg1"/>
                </a:solidFill>
              </a:defRPr>
            </a:lvl1pPr>
          </a:lstStyle>
          <a:p>
            <a:fld id="{442AD375-037F-43D0-B059-5172DA06796A}" type="slidenum">
              <a:rPr lang="de-CH" smtClean="0"/>
              <a:pPr/>
              <a:t>‹N°›</a:t>
            </a:fld>
            <a:endParaRPr lang="de-CH" dirty="0"/>
          </a:p>
        </p:txBody>
      </p:sp>
      <p:pic>
        <p:nvPicPr>
          <p:cNvPr id="10" name="Grafik 9">
            <a:extLst>
              <a:ext uri="{FF2B5EF4-FFF2-40B4-BE49-F238E27FC236}">
                <a16:creationId xmlns:a16="http://schemas.microsoft.com/office/drawing/2014/main" id="{82869536-1E91-EA3F-D6FE-D3F81861EA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0738" y="6036486"/>
            <a:ext cx="1977237" cy="413647"/>
          </a:xfrm>
          <a:prstGeom prst="rect">
            <a:avLst/>
          </a:prstGeom>
        </p:spPr>
      </p:pic>
    </p:spTree>
    <p:extLst>
      <p:ext uri="{BB962C8B-B14F-4D97-AF65-F5344CB8AC3E}">
        <p14:creationId xmlns:p14="http://schemas.microsoft.com/office/powerpoint/2010/main" val="967217675"/>
      </p:ext>
    </p:extLst>
  </p:cSld>
  <p:clrMapOvr>
    <a:masterClrMapping/>
  </p:clrMapOvr>
  <p:extLst>
    <p:ext uri="{DCECCB84-F9BA-43D5-87BE-67443E8EF086}">
      <p15:sldGuideLst xmlns:p15="http://schemas.microsoft.com/office/powerpoint/2012/main">
        <p15:guide id="1" orient="horz" pos="3521">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elfolie unten">
    <p:bg>
      <p:bgPr>
        <a:solidFill>
          <a:schemeClr val="accent2"/>
        </a:solidFill>
        <a:effectLst/>
      </p:bgPr>
    </p:bg>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974711C3-8FF8-412F-EEE8-368764ACC3EC}"/>
              </a:ext>
            </a:extLst>
          </p:cNvPr>
          <p:cNvSpPr/>
          <p:nvPr userDrawn="1"/>
        </p:nvSpPr>
        <p:spPr>
          <a:xfrm>
            <a:off x="0" y="5589588"/>
            <a:ext cx="12192000" cy="1268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4">
            <a:extLst>
              <a:ext uri="{FF2B5EF4-FFF2-40B4-BE49-F238E27FC236}">
                <a16:creationId xmlns:a16="http://schemas.microsoft.com/office/drawing/2014/main" id="{0B124FD0-EAC2-255D-035B-8B0B3A6B1756}"/>
              </a:ext>
            </a:extLst>
          </p:cNvPr>
          <p:cNvSpPr>
            <a:spLocks noGrp="1"/>
          </p:cNvSpPr>
          <p:nvPr>
            <p:ph type="pic" sz="quarter" idx="13"/>
          </p:nvPr>
        </p:nvSpPr>
        <p:spPr>
          <a:xfrm>
            <a:off x="-381" y="0"/>
            <a:ext cx="12192000" cy="5589589"/>
          </a:xfrm>
          <a:pattFill prst="lgCheck">
            <a:fgClr>
              <a:schemeClr val="bg1">
                <a:lumMod val="85000"/>
              </a:schemeClr>
            </a:fgClr>
            <a:bgClr>
              <a:schemeClr val="bg1"/>
            </a:bgClr>
          </a:pattFill>
        </p:spPr>
        <p:txBody>
          <a:bodyPr tIns="720000" anchor="ctr"/>
          <a:lstStyle>
            <a:lvl1pPr algn="ctr">
              <a:defRPr sz="1200"/>
            </a:lvl1pPr>
          </a:lstStyle>
          <a:p>
            <a:r>
              <a:rPr lang="fr-FR"/>
              <a:t>Cliquez sur l'icône pour ajouter une image</a:t>
            </a:r>
            <a:endParaRPr lang="de-CH"/>
          </a:p>
        </p:txBody>
      </p:sp>
      <p:sp>
        <p:nvSpPr>
          <p:cNvPr id="2" name="Titel 1"/>
          <p:cNvSpPr>
            <a:spLocks noGrp="1"/>
          </p:cNvSpPr>
          <p:nvPr>
            <p:ph type="ctrTitle" hasCustomPrompt="1"/>
          </p:nvPr>
        </p:nvSpPr>
        <p:spPr>
          <a:xfrm>
            <a:off x="515381" y="4231860"/>
            <a:ext cx="7956883" cy="848139"/>
          </a:xfrm>
        </p:spPr>
        <p:txBody>
          <a:bodyPr anchor="t"/>
          <a:lstStyle>
            <a:lvl1pPr algn="l">
              <a:lnSpc>
                <a:spcPct val="94000"/>
              </a:lnSpc>
              <a:defRPr sz="3000">
                <a:solidFill>
                  <a:schemeClr val="bg1"/>
                </a:solidFill>
              </a:defRPr>
            </a:lvl1pPr>
          </a:lstStyle>
          <a:p>
            <a:r>
              <a:rPr lang="de-CH" dirty="0"/>
              <a:t>Titel hinzufügen</a:t>
            </a:r>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a:xfrm>
            <a:off x="12240000" y="36000"/>
            <a:ext cx="72000" cy="72000"/>
          </a:xfrm>
        </p:spPr>
        <p:txBody>
          <a:bodyPr/>
          <a:lstStyle>
            <a:lvl1pPr>
              <a:defRPr sz="100">
                <a:solidFill>
                  <a:schemeClr val="bg1"/>
                </a:solidFill>
              </a:defRPr>
            </a:lvl1pPr>
          </a:lstStyle>
          <a:p>
            <a:fld id="{EAB737BB-B118-4B48-837C-44580ED897AB}" type="datetime1">
              <a:rPr lang="de-CH" smtClean="0"/>
              <a:t>14.11.2023</a:t>
            </a:fld>
            <a:endParaRPr lang="de-CH" dirty="0"/>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a:xfrm>
            <a:off x="12240000" y="36000"/>
            <a:ext cx="72000" cy="72000"/>
          </a:xfrm>
        </p:spPr>
        <p:txBody>
          <a:bodyPr/>
          <a:lstStyle>
            <a:lvl1pPr>
              <a:defRPr sz="100">
                <a:solidFill>
                  <a:schemeClr val="bg1"/>
                </a:solidFill>
              </a:defRPr>
            </a:lvl1pPr>
          </a:lstStyle>
          <a:p>
            <a:r>
              <a:rPr lang="de-CH"/>
              <a:t>Fusszeile (Ändern über «Einfügen &gt; Kopf- und Fusszeile»)</a:t>
            </a:r>
            <a:endParaRPr lang="de-CH" dirty="0"/>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a:xfrm>
            <a:off x="12240000" y="36000"/>
            <a:ext cx="72000" cy="72000"/>
          </a:xfrm>
        </p:spPr>
        <p:txBody>
          <a:bodyPr/>
          <a:lstStyle>
            <a:lvl1pPr>
              <a:defRPr sz="100">
                <a:solidFill>
                  <a:schemeClr val="bg1"/>
                </a:solidFill>
              </a:defRPr>
            </a:lvl1pPr>
          </a:lstStyle>
          <a:p>
            <a:fld id="{442AD375-037F-43D0-B059-5172DA06796A}" type="slidenum">
              <a:rPr lang="de-CH" smtClean="0"/>
              <a:pPr/>
              <a:t>‹N°›</a:t>
            </a:fld>
            <a:endParaRPr lang="de-CH" dirty="0"/>
          </a:p>
        </p:txBody>
      </p:sp>
      <p:pic>
        <p:nvPicPr>
          <p:cNvPr id="10" name="Grafik 9">
            <a:extLst>
              <a:ext uri="{FF2B5EF4-FFF2-40B4-BE49-F238E27FC236}">
                <a16:creationId xmlns:a16="http://schemas.microsoft.com/office/drawing/2014/main" id="{82869536-1E91-EA3F-D6FE-D3F81861EA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0738" y="6036486"/>
            <a:ext cx="1977237" cy="413647"/>
          </a:xfrm>
          <a:prstGeom prst="rect">
            <a:avLst/>
          </a:prstGeom>
        </p:spPr>
      </p:pic>
      <p:sp>
        <p:nvSpPr>
          <p:cNvPr id="12" name="Untertitel 2">
            <a:extLst>
              <a:ext uri="{FF2B5EF4-FFF2-40B4-BE49-F238E27FC236}">
                <a16:creationId xmlns:a16="http://schemas.microsoft.com/office/drawing/2014/main" id="{52E312BC-4B5B-4ED7-42E5-3EF1067F2069}"/>
              </a:ext>
            </a:extLst>
          </p:cNvPr>
          <p:cNvSpPr>
            <a:spLocks noGrp="1"/>
          </p:cNvSpPr>
          <p:nvPr>
            <p:ph type="subTitle" idx="1" hasCustomPrompt="1"/>
          </p:nvPr>
        </p:nvSpPr>
        <p:spPr>
          <a:xfrm>
            <a:off x="515380" y="6092825"/>
            <a:ext cx="7956884" cy="280679"/>
          </a:xfrm>
        </p:spPr>
        <p:txBody>
          <a:bodyPr anchor="b"/>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dirty="0"/>
              <a:t>Untertitel hinzufügen</a:t>
            </a:r>
            <a:endParaRPr lang="de-CH" dirty="0"/>
          </a:p>
        </p:txBody>
      </p:sp>
    </p:spTree>
    <p:extLst>
      <p:ext uri="{BB962C8B-B14F-4D97-AF65-F5344CB8AC3E}">
        <p14:creationId xmlns:p14="http://schemas.microsoft.com/office/powerpoint/2010/main" val="375568442"/>
      </p:ext>
    </p:extLst>
  </p:cSld>
  <p:clrMapOvr>
    <a:masterClrMapping/>
  </p:clrMapOvr>
  <p:extLst>
    <p:ext uri="{DCECCB84-F9BA-43D5-87BE-67443E8EF086}">
      <p15:sldGuideLst xmlns:p15="http://schemas.microsoft.com/office/powerpoint/2012/main">
        <p15:guide id="1" orient="horz" pos="3521">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Zwischentitel">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127125" y="3147161"/>
            <a:ext cx="9937749" cy="563678"/>
          </a:xfrm>
        </p:spPr>
        <p:txBody>
          <a:bodyPr anchor="t"/>
          <a:lstStyle>
            <a:lvl1pPr algn="ctr">
              <a:lnSpc>
                <a:spcPct val="94000"/>
              </a:lnSpc>
              <a:defRPr sz="3500">
                <a:solidFill>
                  <a:schemeClr val="bg1"/>
                </a:solidFill>
              </a:defRPr>
            </a:lvl1pPr>
          </a:lstStyle>
          <a:p>
            <a:r>
              <a:rPr lang="de-CH" dirty="0"/>
              <a:t>Zwischentitel hinzufügen</a:t>
            </a:r>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a:xfrm>
            <a:off x="12240000" y="36000"/>
            <a:ext cx="72000" cy="72000"/>
          </a:xfrm>
        </p:spPr>
        <p:txBody>
          <a:bodyPr/>
          <a:lstStyle>
            <a:lvl1pPr>
              <a:defRPr sz="100">
                <a:solidFill>
                  <a:schemeClr val="bg1"/>
                </a:solidFill>
              </a:defRPr>
            </a:lvl1pPr>
          </a:lstStyle>
          <a:p>
            <a:fld id="{5B3556FA-17BB-436B-A3D7-FF914C3FB932}" type="datetime1">
              <a:rPr lang="de-CH" smtClean="0"/>
              <a:t>14.11.2023</a:t>
            </a:fld>
            <a:endParaRPr lang="de-CH" dirty="0"/>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a:xfrm>
            <a:off x="12240000" y="36000"/>
            <a:ext cx="72000" cy="72000"/>
          </a:xfrm>
        </p:spPr>
        <p:txBody>
          <a:bodyPr/>
          <a:lstStyle>
            <a:lvl1pPr>
              <a:defRPr sz="100">
                <a:solidFill>
                  <a:schemeClr val="bg1"/>
                </a:solidFill>
              </a:defRPr>
            </a:lvl1pPr>
          </a:lstStyle>
          <a:p>
            <a:r>
              <a:rPr lang="de-CH"/>
              <a:t>Fusszeile (Ändern über «Einfügen &gt; Kopf- und Fusszeile»)</a:t>
            </a:r>
            <a:endParaRPr lang="de-CH" dirty="0"/>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a:xfrm>
            <a:off x="12240000" y="36000"/>
            <a:ext cx="72000" cy="72000"/>
          </a:xfrm>
        </p:spPr>
        <p:txBody>
          <a:bodyPr/>
          <a:lstStyle>
            <a:lvl1pPr>
              <a:defRPr sz="100">
                <a:solidFill>
                  <a:schemeClr val="bg1"/>
                </a:solidFill>
              </a:defRPr>
            </a:lvl1pPr>
          </a:lstStyle>
          <a:p>
            <a:fld id="{442AD375-037F-43D0-B059-5172DA06796A}" type="slidenum">
              <a:rPr lang="de-CH" smtClean="0"/>
              <a:pPr/>
              <a:t>‹N°›</a:t>
            </a:fld>
            <a:endParaRPr lang="de-CH" dirty="0"/>
          </a:p>
        </p:txBody>
      </p:sp>
    </p:spTree>
    <p:extLst>
      <p:ext uri="{BB962C8B-B14F-4D97-AF65-F5344CB8AC3E}">
        <p14:creationId xmlns:p14="http://schemas.microsoft.com/office/powerpoint/2010/main" val="90492012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unten">
    <p:bg>
      <p:bgPr>
        <a:solidFill>
          <a:schemeClr val="accent2"/>
        </a:solidFill>
        <a:effectLst/>
      </p:bgPr>
    </p:bg>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974711C3-8FF8-412F-EEE8-368764ACC3EC}"/>
              </a:ext>
            </a:extLst>
          </p:cNvPr>
          <p:cNvSpPr/>
          <p:nvPr userDrawn="1"/>
        </p:nvSpPr>
        <p:spPr>
          <a:xfrm>
            <a:off x="0" y="5589588"/>
            <a:ext cx="12192000" cy="1268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Bildplatzhalter 4">
            <a:extLst>
              <a:ext uri="{FF2B5EF4-FFF2-40B4-BE49-F238E27FC236}">
                <a16:creationId xmlns:a16="http://schemas.microsoft.com/office/drawing/2014/main" id="{0B124FD0-EAC2-255D-035B-8B0B3A6B1756}"/>
              </a:ext>
            </a:extLst>
          </p:cNvPr>
          <p:cNvSpPr>
            <a:spLocks noGrp="1"/>
          </p:cNvSpPr>
          <p:nvPr>
            <p:ph type="pic" sz="quarter" idx="13"/>
          </p:nvPr>
        </p:nvSpPr>
        <p:spPr>
          <a:xfrm>
            <a:off x="-381" y="0"/>
            <a:ext cx="12192000" cy="5589589"/>
          </a:xfrm>
          <a:pattFill prst="lgCheck">
            <a:fgClr>
              <a:schemeClr val="bg1">
                <a:lumMod val="85000"/>
              </a:schemeClr>
            </a:fgClr>
            <a:bgClr>
              <a:schemeClr val="bg1"/>
            </a:bgClr>
          </a:pattFill>
        </p:spPr>
        <p:txBody>
          <a:bodyPr tIns="720000" anchor="ctr"/>
          <a:lstStyle>
            <a:lvl1pPr algn="ctr">
              <a:defRPr sz="1200"/>
            </a:lvl1pPr>
          </a:lstStyle>
          <a:p>
            <a:r>
              <a:rPr lang="fr-FR"/>
              <a:t>Cliquez sur l'icône pour ajouter une image</a:t>
            </a:r>
            <a:endParaRPr lang="de-CH"/>
          </a:p>
        </p:txBody>
      </p:sp>
      <p:sp>
        <p:nvSpPr>
          <p:cNvPr id="2" name="Titel 1"/>
          <p:cNvSpPr>
            <a:spLocks noGrp="1"/>
          </p:cNvSpPr>
          <p:nvPr>
            <p:ph type="ctrTitle" hasCustomPrompt="1"/>
          </p:nvPr>
        </p:nvSpPr>
        <p:spPr>
          <a:xfrm>
            <a:off x="515381" y="4231860"/>
            <a:ext cx="7956883" cy="848139"/>
          </a:xfrm>
        </p:spPr>
        <p:txBody>
          <a:bodyPr anchor="t"/>
          <a:lstStyle>
            <a:lvl1pPr algn="l">
              <a:lnSpc>
                <a:spcPct val="94000"/>
              </a:lnSpc>
              <a:defRPr sz="3000">
                <a:solidFill>
                  <a:schemeClr val="bg1"/>
                </a:solidFill>
              </a:defRPr>
            </a:lvl1pPr>
          </a:lstStyle>
          <a:p>
            <a:r>
              <a:rPr lang="de-CH" dirty="0"/>
              <a:t>Titel hinzufügen</a:t>
            </a:r>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a:xfrm>
            <a:off x="12240000" y="36000"/>
            <a:ext cx="72000" cy="72000"/>
          </a:xfrm>
        </p:spPr>
        <p:txBody>
          <a:bodyPr/>
          <a:lstStyle>
            <a:lvl1pPr>
              <a:defRPr sz="100">
                <a:solidFill>
                  <a:schemeClr val="bg1"/>
                </a:solidFill>
              </a:defRPr>
            </a:lvl1pPr>
          </a:lstStyle>
          <a:p>
            <a:fld id="{EAB737BB-B118-4B48-837C-44580ED897AB}" type="datetime1">
              <a:rPr lang="de-CH" smtClean="0"/>
              <a:t>14.11.2023</a:t>
            </a:fld>
            <a:endParaRPr lang="de-CH" dirty="0"/>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a:xfrm>
            <a:off x="12240000" y="36000"/>
            <a:ext cx="72000" cy="72000"/>
          </a:xfrm>
        </p:spPr>
        <p:txBody>
          <a:bodyPr/>
          <a:lstStyle>
            <a:lvl1pPr>
              <a:defRPr sz="100">
                <a:solidFill>
                  <a:schemeClr val="bg1"/>
                </a:solidFill>
              </a:defRPr>
            </a:lvl1pPr>
          </a:lstStyle>
          <a:p>
            <a:r>
              <a:rPr lang="de-CH"/>
              <a:t>Fusszeile (Ändern über «Einfügen &gt; Kopf- und Fusszeile»)</a:t>
            </a:r>
            <a:endParaRPr lang="de-CH" dirty="0"/>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a:xfrm>
            <a:off x="12240000" y="36000"/>
            <a:ext cx="72000" cy="72000"/>
          </a:xfrm>
        </p:spPr>
        <p:txBody>
          <a:bodyPr/>
          <a:lstStyle>
            <a:lvl1pPr>
              <a:defRPr sz="100">
                <a:solidFill>
                  <a:schemeClr val="bg1"/>
                </a:solidFill>
              </a:defRPr>
            </a:lvl1pPr>
          </a:lstStyle>
          <a:p>
            <a:fld id="{442AD375-037F-43D0-B059-5172DA06796A}" type="slidenum">
              <a:rPr lang="de-CH" smtClean="0"/>
              <a:pPr/>
              <a:t>‹N°›</a:t>
            </a:fld>
            <a:endParaRPr lang="de-CH" dirty="0"/>
          </a:p>
        </p:txBody>
      </p:sp>
      <p:pic>
        <p:nvPicPr>
          <p:cNvPr id="10" name="Grafik 9">
            <a:extLst>
              <a:ext uri="{FF2B5EF4-FFF2-40B4-BE49-F238E27FC236}">
                <a16:creationId xmlns:a16="http://schemas.microsoft.com/office/drawing/2014/main" id="{82869536-1E91-EA3F-D6FE-D3F81861EA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10738" y="6036486"/>
            <a:ext cx="1977237" cy="413647"/>
          </a:xfrm>
          <a:prstGeom prst="rect">
            <a:avLst/>
          </a:prstGeom>
        </p:spPr>
      </p:pic>
      <p:sp>
        <p:nvSpPr>
          <p:cNvPr id="12" name="Untertitel 2">
            <a:extLst>
              <a:ext uri="{FF2B5EF4-FFF2-40B4-BE49-F238E27FC236}">
                <a16:creationId xmlns:a16="http://schemas.microsoft.com/office/drawing/2014/main" id="{52E312BC-4B5B-4ED7-42E5-3EF1067F2069}"/>
              </a:ext>
            </a:extLst>
          </p:cNvPr>
          <p:cNvSpPr>
            <a:spLocks noGrp="1"/>
          </p:cNvSpPr>
          <p:nvPr>
            <p:ph type="subTitle" idx="1" hasCustomPrompt="1"/>
          </p:nvPr>
        </p:nvSpPr>
        <p:spPr>
          <a:xfrm>
            <a:off x="515380" y="6092825"/>
            <a:ext cx="7956884" cy="280679"/>
          </a:xfrm>
        </p:spPr>
        <p:txBody>
          <a:bodyPr anchor="b"/>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dirty="0"/>
              <a:t>Untertitel hinzufügen</a:t>
            </a:r>
            <a:endParaRPr lang="de-CH" dirty="0"/>
          </a:p>
        </p:txBody>
      </p:sp>
    </p:spTree>
    <p:extLst>
      <p:ext uri="{BB962C8B-B14F-4D97-AF65-F5344CB8AC3E}">
        <p14:creationId xmlns:p14="http://schemas.microsoft.com/office/powerpoint/2010/main" val="3571653903"/>
      </p:ext>
    </p:extLst>
  </p:cSld>
  <p:clrMapOvr>
    <a:masterClrMapping/>
  </p:clrMapOvr>
  <p:extLst>
    <p:ext uri="{DCECCB84-F9BA-43D5-87BE-67443E8EF086}">
      <p15:sldGuideLst xmlns:p15="http://schemas.microsoft.com/office/powerpoint/2012/main">
        <p15:guide id="1" orient="horz" pos="3521" userDrawn="1">
          <p15:clr>
            <a:srgbClr val="A4A3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CH" dirty="0"/>
              <a:t>Titel hinzufügen</a:t>
            </a:r>
          </a:p>
        </p:txBody>
      </p:sp>
      <p:sp>
        <p:nvSpPr>
          <p:cNvPr id="3" name="Inhaltsplatzhalter 2"/>
          <p:cNvSpPr>
            <a:spLocks noGrp="1"/>
          </p:cNvSpPr>
          <p:nvPr>
            <p:ph idx="1" hasCustomPrompt="1"/>
          </p:nvPr>
        </p:nvSpPr>
        <p:spPr>
          <a:xfrm>
            <a:off x="1127448" y="2276872"/>
            <a:ext cx="7938881" cy="3636404"/>
          </a:xfrm>
        </p:spPr>
        <p:txBody>
          <a:bodyPr/>
          <a:lstStyle>
            <a:lvl1pPr marL="357188" indent="-357188" defTabSz="358775">
              <a:spcBef>
                <a:spcPts val="1800"/>
              </a:spcBef>
              <a:buFont typeface="+mj-lt"/>
              <a:buAutoNum type="arabicPeriod"/>
              <a:defRPr b="1"/>
            </a:lvl1pPr>
            <a:lvl2pPr marL="541338" indent="-180975">
              <a:defRPr/>
            </a:lvl2pPr>
            <a:lvl3pPr marL="717550" indent="-176213">
              <a:defRPr/>
            </a:lvl3pPr>
          </a:lstStyle>
          <a:p>
            <a:pPr lvl="0"/>
            <a:r>
              <a:rPr lang="de-DE" dirty="0"/>
              <a:t>Inhalt hinzufügen</a:t>
            </a:r>
          </a:p>
          <a:p>
            <a:pPr lvl="1"/>
            <a:r>
              <a:rPr lang="de-DE" dirty="0"/>
              <a:t>Zweite </a:t>
            </a:r>
            <a:r>
              <a:rPr lang="de-CH" noProof="0" dirty="0"/>
              <a:t>Ebene</a:t>
            </a:r>
          </a:p>
          <a:p>
            <a:pPr lvl="2"/>
            <a:r>
              <a:rPr lang="de-DE" dirty="0"/>
              <a:t>Dritte Ebene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24DC1FD1-8972-413C-B7FB-E0EE0E503A9C}" type="datetime1">
              <a:rPr lang="de-CH" smtClean="0"/>
              <a:t>14.11.2023</a:t>
            </a:fld>
            <a:endParaRPr lang="de-CH"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endParaRPr lang="de-CH"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‹N°›</a:t>
            </a:fld>
            <a:endParaRPr lang="de-CH" dirty="0"/>
          </a:p>
        </p:txBody>
      </p:sp>
    </p:spTree>
    <p:extLst>
      <p:ext uri="{BB962C8B-B14F-4D97-AF65-F5344CB8AC3E}">
        <p14:creationId xmlns:p14="http://schemas.microsoft.com/office/powerpoint/2010/main" val="4003245256"/>
      </p:ext>
    </p:extLst>
  </p:cSld>
  <p:clrMapOvr>
    <a:masterClrMapping/>
  </p:clrMapOvr>
  <p:extLst>
    <p:ext uri="{DCECCB84-F9BA-43D5-87BE-67443E8EF086}">
      <p15:sldGuideLst xmlns:p15="http://schemas.microsoft.com/office/powerpoint/2012/main">
        <p15:guide id="1" pos="3454">
          <p15:clr>
            <a:srgbClr val="A4A3A4"/>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CH" dirty="0"/>
              <a:t>Titel hinzufügen</a:t>
            </a:r>
          </a:p>
        </p:txBody>
      </p:sp>
      <p:sp>
        <p:nvSpPr>
          <p:cNvPr id="3" name="Inhaltsplatzhalter 2"/>
          <p:cNvSpPr>
            <a:spLocks noGrp="1"/>
          </p:cNvSpPr>
          <p:nvPr>
            <p:ph idx="1" hasCustomPrompt="1"/>
          </p:nvPr>
        </p:nvSpPr>
        <p:spPr/>
        <p:txBody>
          <a:bodyPr/>
          <a:lstStyle>
            <a:lvl1pPr>
              <a:defRPr/>
            </a:lvl1pPr>
          </a:lstStyle>
          <a:p>
            <a:pPr lvl="0"/>
            <a:r>
              <a:rPr lang="de-DE" dirty="0"/>
              <a:t>Inhalt hinzufügen</a:t>
            </a:r>
          </a:p>
          <a:p>
            <a:pPr lvl="1"/>
            <a:r>
              <a:rPr lang="de-DE" dirty="0"/>
              <a:t>Zweite </a:t>
            </a:r>
            <a:r>
              <a:rPr lang="de-CH" noProof="0" dirty="0"/>
              <a:t>Ebene</a:t>
            </a:r>
          </a:p>
          <a:p>
            <a:pPr lvl="2"/>
            <a:r>
              <a:rPr lang="de-DE" dirty="0"/>
              <a:t>Dritte Ebene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6D13AA06-4707-4B4B-8A1A-19FA1FF83121}" type="datetime1">
              <a:rPr lang="de-CH" smtClean="0"/>
              <a:t>14.11.2023</a:t>
            </a:fld>
            <a:endParaRPr lang="de-CH"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endParaRPr lang="de-CH"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‹N°›</a:t>
            </a:fld>
            <a:endParaRPr lang="de-CH" dirty="0"/>
          </a:p>
        </p:txBody>
      </p:sp>
    </p:spTree>
    <p:extLst>
      <p:ext uri="{BB962C8B-B14F-4D97-AF65-F5344CB8AC3E}">
        <p14:creationId xmlns:p14="http://schemas.microsoft.com/office/powerpoint/2010/main" val="24013958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el und Inhalt mit Zahl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CH" dirty="0"/>
              <a:t>Titel hinzufügen</a:t>
            </a:r>
          </a:p>
        </p:txBody>
      </p:sp>
      <p:sp>
        <p:nvSpPr>
          <p:cNvPr id="3" name="Inhaltsplatzhalter 2"/>
          <p:cNvSpPr>
            <a:spLocks noGrp="1"/>
          </p:cNvSpPr>
          <p:nvPr>
            <p:ph idx="1" hasCustomPrompt="1"/>
          </p:nvPr>
        </p:nvSpPr>
        <p:spPr/>
        <p:txBody>
          <a:bodyPr/>
          <a:lstStyle>
            <a:lvl1pPr marL="360000" indent="-360000">
              <a:buFont typeface="+mj-lt"/>
              <a:buAutoNum type="arabicPeriod"/>
              <a:defRPr b="0"/>
            </a:lvl1pPr>
            <a:lvl2pPr marL="720000" indent="-360000">
              <a:buFontTx/>
              <a:buNone/>
              <a:defRPr/>
            </a:lvl2pPr>
            <a:lvl3pPr marL="1080000" indent="-360000">
              <a:buFontTx/>
              <a:buNone/>
              <a:defRPr/>
            </a:lvl3pPr>
            <a:lvl4pPr marL="1440000" indent="-360000">
              <a:buFontTx/>
              <a:buNone/>
              <a:defRPr/>
            </a:lvl4pPr>
            <a:lvl5pPr marL="1800000" indent="-360000">
              <a:buFontTx/>
              <a:buNone/>
              <a:defRPr/>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ADE55936-2A5E-4C39-A8D1-0CD88EF450AC}" type="datetime1">
              <a:rPr lang="de-CH" smtClean="0"/>
              <a:t>14.11.2023</a:t>
            </a:fld>
            <a:endParaRPr lang="de-CH"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endParaRPr lang="de-CH"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‹N°›</a:t>
            </a:fld>
            <a:endParaRPr lang="de-CH" dirty="0"/>
          </a:p>
        </p:txBody>
      </p:sp>
    </p:spTree>
    <p:extLst>
      <p:ext uri="{BB962C8B-B14F-4D97-AF65-F5344CB8AC3E}">
        <p14:creationId xmlns:p14="http://schemas.microsoft.com/office/powerpoint/2010/main" val="1209118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CH" dirty="0"/>
              <a:t>Titel hinzufügen</a:t>
            </a:r>
          </a:p>
        </p:txBody>
      </p:sp>
      <p:sp>
        <p:nvSpPr>
          <p:cNvPr id="3" name="Inhaltsplatzhalter 2"/>
          <p:cNvSpPr>
            <a:spLocks noGrp="1"/>
          </p:cNvSpPr>
          <p:nvPr>
            <p:ph idx="1" hasCustomPrompt="1"/>
          </p:nvPr>
        </p:nvSpPr>
        <p:spPr>
          <a:xfrm>
            <a:off x="1127449" y="2276872"/>
            <a:ext cx="4392487" cy="3815954"/>
          </a:xfrm>
        </p:spPr>
        <p:txBody>
          <a:bodyPr/>
          <a:lstStyle>
            <a:lvl1pPr>
              <a:defRPr/>
            </a:lvl1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B91B0A74-2889-4B10-8716-FDC132216446}" type="datetime1">
              <a:rPr lang="de-CH" smtClean="0"/>
              <a:t>14.11.2023</a:t>
            </a:fld>
            <a:endParaRPr lang="de-CH"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endParaRPr lang="de-CH"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‹N°›</a:t>
            </a:fld>
            <a:endParaRPr lang="de-CH" dirty="0"/>
          </a:p>
        </p:txBody>
      </p:sp>
      <p:sp>
        <p:nvSpPr>
          <p:cNvPr id="8" name="Inhaltsplatzhalter 2">
            <a:extLst>
              <a:ext uri="{FF2B5EF4-FFF2-40B4-BE49-F238E27FC236}">
                <a16:creationId xmlns:a16="http://schemas.microsoft.com/office/drawing/2014/main" id="{C4DBAA72-827A-CAD7-CB55-C590217FD8B9}"/>
              </a:ext>
            </a:extLst>
          </p:cNvPr>
          <p:cNvSpPr>
            <a:spLocks noGrp="1"/>
          </p:cNvSpPr>
          <p:nvPr>
            <p:ph idx="13" hasCustomPrompt="1"/>
          </p:nvPr>
        </p:nvSpPr>
        <p:spPr>
          <a:xfrm>
            <a:off x="6672063" y="2276872"/>
            <a:ext cx="4392487" cy="3815954"/>
          </a:xfrm>
        </p:spPr>
        <p:txBody>
          <a:bodyPr/>
          <a:lstStyle>
            <a:lvl1pPr>
              <a:defRPr/>
            </a:lvl1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Tree>
    <p:extLst>
      <p:ext uri="{BB962C8B-B14F-4D97-AF65-F5344CB8AC3E}">
        <p14:creationId xmlns:p14="http://schemas.microsoft.com/office/powerpoint/2010/main" val="4012294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Zwei Inhalte mit Zahl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CH" dirty="0"/>
              <a:t>Titel hinzufügen</a:t>
            </a:r>
          </a:p>
        </p:txBody>
      </p:sp>
      <p:sp>
        <p:nvSpPr>
          <p:cNvPr id="3" name="Inhaltsplatzhalter 2"/>
          <p:cNvSpPr>
            <a:spLocks noGrp="1"/>
          </p:cNvSpPr>
          <p:nvPr>
            <p:ph idx="1" hasCustomPrompt="1"/>
          </p:nvPr>
        </p:nvSpPr>
        <p:spPr>
          <a:xfrm>
            <a:off x="1127449" y="2276872"/>
            <a:ext cx="4392487" cy="3815954"/>
          </a:xfrm>
        </p:spPr>
        <p:txBody>
          <a:bodyPr/>
          <a:lstStyle>
            <a:lvl1pPr marL="360000" indent="-360000">
              <a:buFont typeface="+mj-lt"/>
              <a:buAutoNum type="arabicPeriod"/>
              <a:defRPr b="0"/>
            </a:lvl1pPr>
            <a:lvl2pPr marL="720000" indent="-360000">
              <a:buFontTx/>
              <a:buNone/>
              <a:defRPr/>
            </a:lvl2pPr>
            <a:lvl3pPr marL="1080000" indent="-360000">
              <a:buFontTx/>
              <a:buNone/>
              <a:defRPr/>
            </a:lvl3pPr>
            <a:lvl4pPr marL="1440000" indent="-360000">
              <a:buFontTx/>
              <a:buNone/>
              <a:defRPr/>
            </a:lvl4pPr>
            <a:lvl5pPr marL="1800000" indent="-360000">
              <a:buFontTx/>
              <a:buNone/>
              <a:defRPr/>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12EB7548-39E7-46B3-9EA3-FDCCB5F79A39}" type="datetime1">
              <a:rPr lang="de-CH" smtClean="0"/>
              <a:t>14.11.2023</a:t>
            </a:fld>
            <a:endParaRPr lang="de-CH"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endParaRPr lang="de-CH"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‹N°›</a:t>
            </a:fld>
            <a:endParaRPr lang="de-CH" dirty="0"/>
          </a:p>
        </p:txBody>
      </p:sp>
      <p:sp>
        <p:nvSpPr>
          <p:cNvPr id="8" name="Inhaltsplatzhalter 2">
            <a:extLst>
              <a:ext uri="{FF2B5EF4-FFF2-40B4-BE49-F238E27FC236}">
                <a16:creationId xmlns:a16="http://schemas.microsoft.com/office/drawing/2014/main" id="{C4DBAA72-827A-CAD7-CB55-C590217FD8B9}"/>
              </a:ext>
            </a:extLst>
          </p:cNvPr>
          <p:cNvSpPr>
            <a:spLocks noGrp="1"/>
          </p:cNvSpPr>
          <p:nvPr>
            <p:ph idx="13" hasCustomPrompt="1"/>
          </p:nvPr>
        </p:nvSpPr>
        <p:spPr>
          <a:xfrm>
            <a:off x="6672063" y="2276872"/>
            <a:ext cx="4392487" cy="3815954"/>
          </a:xfrm>
        </p:spPr>
        <p:txBody>
          <a:bodyPr/>
          <a:lstStyle>
            <a:lvl1pPr marL="360000" indent="-360000">
              <a:buFont typeface="+mj-lt"/>
              <a:buAutoNum type="arabicPeriod"/>
              <a:defRPr b="0"/>
            </a:lvl1pPr>
            <a:lvl2pPr marL="360000" indent="0">
              <a:buFontTx/>
              <a:buNone/>
              <a:defRPr/>
            </a:lvl2pPr>
            <a:lvl3pPr marL="1080000" indent="-360000">
              <a:buFontTx/>
              <a:buNone/>
              <a:defRPr/>
            </a:lvl3pPr>
            <a:lvl4pPr marL="1440000" indent="-360000">
              <a:buFontTx/>
              <a:buNone/>
              <a:defRPr/>
            </a:lvl4pPr>
            <a:lvl5pPr marL="1800000" indent="-360000">
              <a:buFontTx/>
              <a:buNone/>
              <a:defRPr/>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Tree>
    <p:extLst>
      <p:ext uri="{BB962C8B-B14F-4D97-AF65-F5344CB8AC3E}">
        <p14:creationId xmlns:p14="http://schemas.microsoft.com/office/powerpoint/2010/main" val="37838752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Inhalt und Bil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CH" dirty="0"/>
              <a:t>Titel hinzufügen</a:t>
            </a:r>
          </a:p>
        </p:txBody>
      </p:sp>
      <p:sp>
        <p:nvSpPr>
          <p:cNvPr id="3" name="Inhaltsplatzhalter 2"/>
          <p:cNvSpPr>
            <a:spLocks noGrp="1"/>
          </p:cNvSpPr>
          <p:nvPr>
            <p:ph idx="1" hasCustomPrompt="1"/>
          </p:nvPr>
        </p:nvSpPr>
        <p:spPr>
          <a:xfrm>
            <a:off x="1127449" y="2276872"/>
            <a:ext cx="4392487" cy="3815954"/>
          </a:xfrm>
        </p:spPr>
        <p:txBody>
          <a:bodyPr/>
          <a:lstStyle>
            <a:lvl1pPr>
              <a:defRPr/>
            </a:lvl1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67347D88-9679-483E-9AD8-66093B4A9DE7}" type="datetime1">
              <a:rPr lang="de-CH" smtClean="0"/>
              <a:t>14.11.2023</a:t>
            </a:fld>
            <a:endParaRPr lang="de-CH"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endParaRPr lang="de-CH"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‹N°›</a:t>
            </a:fld>
            <a:endParaRPr lang="de-CH" dirty="0"/>
          </a:p>
        </p:txBody>
      </p:sp>
      <p:sp>
        <p:nvSpPr>
          <p:cNvPr id="10" name="Textplatzhalter 9">
            <a:extLst>
              <a:ext uri="{FF2B5EF4-FFF2-40B4-BE49-F238E27FC236}">
                <a16:creationId xmlns:a16="http://schemas.microsoft.com/office/drawing/2014/main" id="{E006C468-1D0B-FEAA-269F-B9A2DF2F25D2}"/>
              </a:ext>
            </a:extLst>
          </p:cNvPr>
          <p:cNvSpPr>
            <a:spLocks noGrp="1"/>
          </p:cNvSpPr>
          <p:nvPr>
            <p:ph type="body" sz="quarter" idx="13" hasCustomPrompt="1"/>
          </p:nvPr>
        </p:nvSpPr>
        <p:spPr>
          <a:xfrm>
            <a:off x="6384031" y="5337175"/>
            <a:ext cx="4680843" cy="468313"/>
          </a:xfrm>
        </p:spPr>
        <p:txBody>
          <a:bodyPr/>
          <a:lstStyle>
            <a:lvl1pPr>
              <a:defRPr sz="900"/>
            </a:lvl1pPr>
            <a:lvl2pPr marL="0" indent="0">
              <a:buNone/>
              <a:defRPr/>
            </a:lvl2pPr>
          </a:lstStyle>
          <a:p>
            <a:pPr lvl="0"/>
            <a:r>
              <a:rPr lang="de-DE" dirty="0"/>
              <a:t>Legende hinzufügen</a:t>
            </a:r>
          </a:p>
        </p:txBody>
      </p:sp>
      <p:sp>
        <p:nvSpPr>
          <p:cNvPr id="11" name="Bildplatzhalter 4">
            <a:extLst>
              <a:ext uri="{FF2B5EF4-FFF2-40B4-BE49-F238E27FC236}">
                <a16:creationId xmlns:a16="http://schemas.microsoft.com/office/drawing/2014/main" id="{4BBBB034-F31F-1960-4003-519991B1D91C}"/>
              </a:ext>
            </a:extLst>
          </p:cNvPr>
          <p:cNvSpPr>
            <a:spLocks noGrp="1"/>
          </p:cNvSpPr>
          <p:nvPr>
            <p:ph type="pic" sz="quarter" idx="14"/>
          </p:nvPr>
        </p:nvSpPr>
        <p:spPr>
          <a:xfrm>
            <a:off x="6383708" y="2204864"/>
            <a:ext cx="4680843" cy="3078336"/>
          </a:xfrm>
          <a:pattFill prst="lgCheck">
            <a:fgClr>
              <a:schemeClr val="bg1">
                <a:lumMod val="85000"/>
              </a:schemeClr>
            </a:fgClr>
            <a:bgClr>
              <a:schemeClr val="bg1"/>
            </a:bgClr>
          </a:pattFill>
        </p:spPr>
        <p:txBody>
          <a:bodyPr tIns="720000" anchor="ctr"/>
          <a:lstStyle>
            <a:lvl1pPr algn="ctr">
              <a:defRPr sz="1200"/>
            </a:lvl1pPr>
          </a:lstStyle>
          <a:p>
            <a:r>
              <a:rPr lang="fr-FR"/>
              <a:t>Cliquez sur l'icône pour ajouter une image</a:t>
            </a:r>
            <a:endParaRPr lang="de-CH"/>
          </a:p>
        </p:txBody>
      </p:sp>
    </p:spTree>
    <p:extLst>
      <p:ext uri="{BB962C8B-B14F-4D97-AF65-F5344CB8AC3E}">
        <p14:creationId xmlns:p14="http://schemas.microsoft.com/office/powerpoint/2010/main" val="21216683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Zwei Bilder">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CH" dirty="0"/>
              <a:t>Titel hinzufügen</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ED85338F-D2F8-4787-8CFF-63C014236E5C}" type="datetime1">
              <a:rPr lang="de-CH" smtClean="0"/>
              <a:t>14.11.2023</a:t>
            </a:fld>
            <a:endParaRPr lang="de-CH"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endParaRPr lang="de-CH"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‹N°›</a:t>
            </a:fld>
            <a:endParaRPr lang="de-CH" dirty="0"/>
          </a:p>
        </p:txBody>
      </p:sp>
      <p:sp>
        <p:nvSpPr>
          <p:cNvPr id="10" name="Textplatzhalter 9">
            <a:extLst>
              <a:ext uri="{FF2B5EF4-FFF2-40B4-BE49-F238E27FC236}">
                <a16:creationId xmlns:a16="http://schemas.microsoft.com/office/drawing/2014/main" id="{E006C468-1D0B-FEAA-269F-B9A2DF2F25D2}"/>
              </a:ext>
            </a:extLst>
          </p:cNvPr>
          <p:cNvSpPr>
            <a:spLocks noGrp="1"/>
          </p:cNvSpPr>
          <p:nvPr>
            <p:ph type="body" sz="quarter" idx="13" hasCustomPrompt="1"/>
          </p:nvPr>
        </p:nvSpPr>
        <p:spPr>
          <a:xfrm>
            <a:off x="6384031" y="5337175"/>
            <a:ext cx="4680843" cy="468313"/>
          </a:xfrm>
        </p:spPr>
        <p:txBody>
          <a:bodyPr/>
          <a:lstStyle>
            <a:lvl1pPr>
              <a:defRPr sz="900"/>
            </a:lvl1pPr>
            <a:lvl2pPr marL="0" indent="0">
              <a:buNone/>
              <a:defRPr/>
            </a:lvl2pPr>
          </a:lstStyle>
          <a:p>
            <a:pPr lvl="0"/>
            <a:r>
              <a:rPr lang="de-DE" dirty="0"/>
              <a:t>Legende hinzufügen</a:t>
            </a:r>
          </a:p>
        </p:txBody>
      </p:sp>
      <p:sp>
        <p:nvSpPr>
          <p:cNvPr id="11" name="Bildplatzhalter 4">
            <a:extLst>
              <a:ext uri="{FF2B5EF4-FFF2-40B4-BE49-F238E27FC236}">
                <a16:creationId xmlns:a16="http://schemas.microsoft.com/office/drawing/2014/main" id="{4BBBB034-F31F-1960-4003-519991B1D91C}"/>
              </a:ext>
            </a:extLst>
          </p:cNvPr>
          <p:cNvSpPr>
            <a:spLocks noGrp="1"/>
          </p:cNvSpPr>
          <p:nvPr>
            <p:ph type="pic" sz="quarter" idx="14"/>
          </p:nvPr>
        </p:nvSpPr>
        <p:spPr>
          <a:xfrm>
            <a:off x="6383708" y="2204864"/>
            <a:ext cx="4680843" cy="3078336"/>
          </a:xfrm>
          <a:pattFill prst="lgCheck">
            <a:fgClr>
              <a:schemeClr val="bg1">
                <a:lumMod val="85000"/>
              </a:schemeClr>
            </a:fgClr>
            <a:bgClr>
              <a:schemeClr val="bg1"/>
            </a:bgClr>
          </a:pattFill>
        </p:spPr>
        <p:txBody>
          <a:bodyPr tIns="720000" anchor="ctr"/>
          <a:lstStyle>
            <a:lvl1pPr algn="ctr">
              <a:defRPr sz="1200"/>
            </a:lvl1pPr>
          </a:lstStyle>
          <a:p>
            <a:r>
              <a:rPr lang="fr-FR"/>
              <a:t>Cliquez sur l'icône pour ajouter une image</a:t>
            </a:r>
            <a:endParaRPr lang="de-CH"/>
          </a:p>
        </p:txBody>
      </p:sp>
      <p:sp>
        <p:nvSpPr>
          <p:cNvPr id="8" name="Textplatzhalter 9">
            <a:extLst>
              <a:ext uri="{FF2B5EF4-FFF2-40B4-BE49-F238E27FC236}">
                <a16:creationId xmlns:a16="http://schemas.microsoft.com/office/drawing/2014/main" id="{DDB383FD-17D3-22FE-BA2B-F914C06C8AE3}"/>
              </a:ext>
            </a:extLst>
          </p:cNvPr>
          <p:cNvSpPr>
            <a:spLocks noGrp="1"/>
          </p:cNvSpPr>
          <p:nvPr>
            <p:ph type="body" sz="quarter" idx="15" hasCustomPrompt="1"/>
          </p:nvPr>
        </p:nvSpPr>
        <p:spPr>
          <a:xfrm>
            <a:off x="1127450" y="5337175"/>
            <a:ext cx="4680843" cy="468313"/>
          </a:xfrm>
        </p:spPr>
        <p:txBody>
          <a:bodyPr/>
          <a:lstStyle>
            <a:lvl1pPr>
              <a:defRPr sz="900"/>
            </a:lvl1pPr>
            <a:lvl2pPr marL="0" indent="0">
              <a:buNone/>
              <a:defRPr/>
            </a:lvl2pPr>
          </a:lstStyle>
          <a:p>
            <a:pPr lvl="0"/>
            <a:r>
              <a:rPr lang="de-DE" dirty="0"/>
              <a:t>Legende hinzufügen</a:t>
            </a:r>
          </a:p>
        </p:txBody>
      </p:sp>
      <p:sp>
        <p:nvSpPr>
          <p:cNvPr id="9" name="Bildplatzhalter 4">
            <a:extLst>
              <a:ext uri="{FF2B5EF4-FFF2-40B4-BE49-F238E27FC236}">
                <a16:creationId xmlns:a16="http://schemas.microsoft.com/office/drawing/2014/main" id="{42C5D32E-473C-2CBA-EAB7-FA697D630504}"/>
              </a:ext>
            </a:extLst>
          </p:cNvPr>
          <p:cNvSpPr>
            <a:spLocks noGrp="1"/>
          </p:cNvSpPr>
          <p:nvPr>
            <p:ph type="pic" sz="quarter" idx="16"/>
          </p:nvPr>
        </p:nvSpPr>
        <p:spPr>
          <a:xfrm>
            <a:off x="1127127" y="2204864"/>
            <a:ext cx="4680843" cy="3078336"/>
          </a:xfrm>
          <a:pattFill prst="lgCheck">
            <a:fgClr>
              <a:schemeClr val="bg1">
                <a:lumMod val="85000"/>
              </a:schemeClr>
            </a:fgClr>
            <a:bgClr>
              <a:schemeClr val="bg1"/>
            </a:bgClr>
          </a:pattFill>
        </p:spPr>
        <p:txBody>
          <a:bodyPr tIns="720000" anchor="ctr"/>
          <a:lstStyle>
            <a:lvl1pPr algn="ctr">
              <a:defRPr sz="1200"/>
            </a:lvl1pPr>
          </a:lstStyle>
          <a:p>
            <a:r>
              <a:rPr lang="fr-FR"/>
              <a:t>Cliquez sur l'icône pour ajouter une image</a:t>
            </a:r>
            <a:endParaRPr lang="de-CH"/>
          </a:p>
        </p:txBody>
      </p:sp>
    </p:spTree>
    <p:extLst>
      <p:ext uri="{BB962C8B-B14F-4D97-AF65-F5344CB8AC3E}">
        <p14:creationId xmlns:p14="http://schemas.microsoft.com/office/powerpoint/2010/main" val="1810619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0" y="0"/>
            <a:ext cx="12192000" cy="6858000"/>
          </a:xfrm>
          <a:pattFill prst="lgCheck">
            <a:fgClr>
              <a:schemeClr val="bg1">
                <a:lumMod val="85000"/>
              </a:schemeClr>
            </a:fgClr>
            <a:bgClr>
              <a:schemeClr val="bg1"/>
            </a:bgClr>
          </a:pattFill>
        </p:spPr>
        <p:txBody>
          <a:bodyPr tIns="720000" anchor="ctr"/>
          <a:lstStyle>
            <a:lvl1pPr algn="ctr">
              <a:defRPr sz="1200"/>
            </a:lvl1pPr>
          </a:lstStyle>
          <a:p>
            <a:r>
              <a:rPr lang="fr-FR"/>
              <a:t>Cliquez sur l'icône pour ajouter une image</a:t>
            </a:r>
            <a:endParaRPr lang="de-CH"/>
          </a:p>
        </p:txBody>
      </p:sp>
      <p:sp>
        <p:nvSpPr>
          <p:cNvPr id="3" name="Datumsplatzhalter 2">
            <a:extLst>
              <a:ext uri="{FF2B5EF4-FFF2-40B4-BE49-F238E27FC236}">
                <a16:creationId xmlns:a16="http://schemas.microsoft.com/office/drawing/2014/main" id="{BEB216CB-AE9D-4C01-AD48-4B7915875192}"/>
              </a:ext>
            </a:extLst>
          </p:cNvPr>
          <p:cNvSpPr>
            <a:spLocks noGrp="1"/>
          </p:cNvSpPr>
          <p:nvPr>
            <p:ph type="dt" sz="half" idx="14"/>
          </p:nvPr>
        </p:nvSpPr>
        <p:spPr/>
        <p:txBody>
          <a:bodyPr/>
          <a:lstStyle/>
          <a:p>
            <a:fld id="{1468AD6F-1F1A-4F20-9B9C-DFB582473402}" type="datetime1">
              <a:rPr lang="de-CH" smtClean="0"/>
              <a:t>14.11.2023</a:t>
            </a:fld>
            <a:endParaRPr lang="de-CH" dirty="0"/>
          </a:p>
        </p:txBody>
      </p:sp>
      <p:sp>
        <p:nvSpPr>
          <p:cNvPr id="4" name="Fußzeilenplatzhalter 3">
            <a:extLst>
              <a:ext uri="{FF2B5EF4-FFF2-40B4-BE49-F238E27FC236}">
                <a16:creationId xmlns:a16="http://schemas.microsoft.com/office/drawing/2014/main" id="{43E67269-0443-40A6-8D53-CF9C30AE7206}"/>
              </a:ext>
            </a:extLst>
          </p:cNvPr>
          <p:cNvSpPr>
            <a:spLocks noGrp="1"/>
          </p:cNvSpPr>
          <p:nvPr>
            <p:ph type="ftr" sz="quarter" idx="15"/>
          </p:nvPr>
        </p:nvSpPr>
        <p:spPr/>
        <p:txBody>
          <a:bodyPr/>
          <a:lstStyle/>
          <a:p>
            <a:r>
              <a:rPr lang="de-CH"/>
              <a:t>Fusszeile (Ändern über «Einfügen &gt; Kopf- und Fusszeile»)</a:t>
            </a:r>
            <a:endParaRPr lang="de-CH" dirty="0"/>
          </a:p>
        </p:txBody>
      </p:sp>
      <p:sp>
        <p:nvSpPr>
          <p:cNvPr id="6" name="Foliennummernplatzhalter 5">
            <a:extLst>
              <a:ext uri="{FF2B5EF4-FFF2-40B4-BE49-F238E27FC236}">
                <a16:creationId xmlns:a16="http://schemas.microsoft.com/office/drawing/2014/main" id="{1FD2179C-3288-47A5-A587-1B7255A2C3E5}"/>
              </a:ext>
            </a:extLst>
          </p:cNvPr>
          <p:cNvSpPr>
            <a:spLocks noGrp="1"/>
          </p:cNvSpPr>
          <p:nvPr>
            <p:ph type="sldNum" sz="quarter" idx="16"/>
          </p:nvPr>
        </p:nvSpPr>
        <p:spPr/>
        <p:txBody>
          <a:bodyPr/>
          <a:lstStyle/>
          <a:p>
            <a:fld id="{442AD375-037F-43D0-B059-5172DA06796A}" type="slidenum">
              <a:rPr lang="de-CH" smtClean="0"/>
              <a:pPr/>
              <a:t>‹N°›</a:t>
            </a:fld>
            <a:endParaRPr lang="de-CH" dirty="0"/>
          </a:p>
        </p:txBody>
      </p:sp>
      <p:sp>
        <p:nvSpPr>
          <p:cNvPr id="8" name="Textplatzhalter 7">
            <a:extLst>
              <a:ext uri="{FF2B5EF4-FFF2-40B4-BE49-F238E27FC236}">
                <a16:creationId xmlns:a16="http://schemas.microsoft.com/office/drawing/2014/main" id="{BC6A0BEC-E05E-665F-232C-F2F66FB62C15}"/>
              </a:ext>
            </a:extLst>
          </p:cNvPr>
          <p:cNvSpPr>
            <a:spLocks noGrp="1"/>
          </p:cNvSpPr>
          <p:nvPr>
            <p:ph type="body" sz="quarter" idx="17" hasCustomPrompt="1"/>
          </p:nvPr>
        </p:nvSpPr>
        <p:spPr>
          <a:xfrm>
            <a:off x="482400" y="6350400"/>
            <a:ext cx="1238400" cy="259200"/>
          </a:xfrm>
          <a:blipFill>
            <a:blip r:embed="rId2"/>
            <a:stretch>
              <a:fillRect/>
            </a:stretch>
          </a:blipFill>
        </p:spPr>
        <p:txBody>
          <a:bodyPr/>
          <a:lstStyle>
            <a:lvl1pPr>
              <a:defRPr sz="100">
                <a:solidFill>
                  <a:schemeClr val="bg1"/>
                </a:solidFill>
              </a:defRPr>
            </a:lvl1pPr>
          </a:lstStyle>
          <a:p>
            <a:pPr lvl="0"/>
            <a:r>
              <a:rPr lang="de-DE" dirty="0"/>
              <a:t>  </a:t>
            </a:r>
          </a:p>
        </p:txBody>
      </p:sp>
    </p:spTree>
    <p:extLst>
      <p:ext uri="{BB962C8B-B14F-4D97-AF65-F5344CB8AC3E}">
        <p14:creationId xmlns:p14="http://schemas.microsoft.com/office/powerpoint/2010/main" val="31966259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ld ohne Logo">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0" y="0"/>
            <a:ext cx="12192000" cy="6858000"/>
          </a:xfrm>
          <a:pattFill prst="lgCheck">
            <a:fgClr>
              <a:schemeClr val="bg1">
                <a:lumMod val="85000"/>
              </a:schemeClr>
            </a:fgClr>
            <a:bgClr>
              <a:schemeClr val="bg1"/>
            </a:bgClr>
          </a:pattFill>
        </p:spPr>
        <p:txBody>
          <a:bodyPr tIns="720000" anchor="ctr"/>
          <a:lstStyle>
            <a:lvl1pPr algn="ctr">
              <a:defRPr sz="1200"/>
            </a:lvl1pPr>
          </a:lstStyle>
          <a:p>
            <a:r>
              <a:rPr lang="fr-FR"/>
              <a:t>Cliquez sur l'icône pour ajouter une image</a:t>
            </a:r>
            <a:endParaRPr lang="de-CH"/>
          </a:p>
        </p:txBody>
      </p:sp>
      <p:sp>
        <p:nvSpPr>
          <p:cNvPr id="2" name="Datumsplatzhalter 3">
            <a:extLst>
              <a:ext uri="{FF2B5EF4-FFF2-40B4-BE49-F238E27FC236}">
                <a16:creationId xmlns:a16="http://schemas.microsoft.com/office/drawing/2014/main" id="{6EBCDC8F-4B21-ADFD-3EFA-52A68E065BBF}"/>
              </a:ext>
            </a:extLst>
          </p:cNvPr>
          <p:cNvSpPr>
            <a:spLocks noGrp="1"/>
          </p:cNvSpPr>
          <p:nvPr>
            <p:ph type="dt" sz="half" idx="10"/>
          </p:nvPr>
        </p:nvSpPr>
        <p:spPr>
          <a:xfrm>
            <a:off x="12240000" y="36000"/>
            <a:ext cx="72000" cy="72000"/>
          </a:xfrm>
        </p:spPr>
        <p:txBody>
          <a:bodyPr/>
          <a:lstStyle>
            <a:lvl1pPr>
              <a:defRPr sz="100">
                <a:solidFill>
                  <a:schemeClr val="bg1"/>
                </a:solidFill>
              </a:defRPr>
            </a:lvl1pPr>
          </a:lstStyle>
          <a:p>
            <a:fld id="{C7AB56DF-5902-499C-9075-65BDDCFC1C4C}" type="datetime1">
              <a:rPr lang="de-CH" smtClean="0"/>
              <a:t>14.11.2023</a:t>
            </a:fld>
            <a:endParaRPr lang="de-CH" dirty="0"/>
          </a:p>
        </p:txBody>
      </p:sp>
      <p:sp>
        <p:nvSpPr>
          <p:cNvPr id="7" name="Fußzeilenplatzhalter 5">
            <a:extLst>
              <a:ext uri="{FF2B5EF4-FFF2-40B4-BE49-F238E27FC236}">
                <a16:creationId xmlns:a16="http://schemas.microsoft.com/office/drawing/2014/main" id="{0886E57C-82DE-C44E-3615-2B6FC0D43483}"/>
              </a:ext>
            </a:extLst>
          </p:cNvPr>
          <p:cNvSpPr>
            <a:spLocks noGrp="1"/>
          </p:cNvSpPr>
          <p:nvPr>
            <p:ph type="ftr" sz="quarter" idx="11"/>
          </p:nvPr>
        </p:nvSpPr>
        <p:spPr>
          <a:xfrm>
            <a:off x="12240000" y="36000"/>
            <a:ext cx="72000" cy="72000"/>
          </a:xfrm>
        </p:spPr>
        <p:txBody>
          <a:bodyPr/>
          <a:lstStyle>
            <a:lvl1pPr>
              <a:defRPr sz="100">
                <a:solidFill>
                  <a:schemeClr val="bg1"/>
                </a:solidFill>
              </a:defRPr>
            </a:lvl1pPr>
          </a:lstStyle>
          <a:p>
            <a:r>
              <a:rPr lang="de-CH"/>
              <a:t>Fusszeile (Ändern über «Einfügen &gt; Kopf- und Fusszeile»)</a:t>
            </a:r>
            <a:endParaRPr lang="de-CH" dirty="0"/>
          </a:p>
        </p:txBody>
      </p:sp>
      <p:sp>
        <p:nvSpPr>
          <p:cNvPr id="9" name="Foliennummernplatzhalter 7">
            <a:extLst>
              <a:ext uri="{FF2B5EF4-FFF2-40B4-BE49-F238E27FC236}">
                <a16:creationId xmlns:a16="http://schemas.microsoft.com/office/drawing/2014/main" id="{1C5539DE-D659-06A4-FADD-8E78F2E8819C}"/>
              </a:ext>
            </a:extLst>
          </p:cNvPr>
          <p:cNvSpPr>
            <a:spLocks noGrp="1"/>
          </p:cNvSpPr>
          <p:nvPr>
            <p:ph type="sldNum" sz="quarter" idx="12"/>
          </p:nvPr>
        </p:nvSpPr>
        <p:spPr>
          <a:xfrm>
            <a:off x="12240000" y="36000"/>
            <a:ext cx="72000" cy="72000"/>
          </a:xfrm>
        </p:spPr>
        <p:txBody>
          <a:bodyPr/>
          <a:lstStyle>
            <a:lvl1pPr>
              <a:defRPr sz="100">
                <a:solidFill>
                  <a:schemeClr val="bg1"/>
                </a:solidFill>
              </a:defRPr>
            </a:lvl1pPr>
          </a:lstStyle>
          <a:p>
            <a:fld id="{442AD375-037F-43D0-B059-5172DA06796A}" type="slidenum">
              <a:rPr lang="de-CH" smtClean="0"/>
              <a:pPr/>
              <a:t>‹N°›</a:t>
            </a:fld>
            <a:endParaRPr lang="de-CH" dirty="0"/>
          </a:p>
        </p:txBody>
      </p:sp>
    </p:spTree>
    <p:extLst>
      <p:ext uri="{BB962C8B-B14F-4D97-AF65-F5344CB8AC3E}">
        <p14:creationId xmlns:p14="http://schemas.microsoft.com/office/powerpoint/2010/main" val="34947399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chlussfolie deutsch">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127125" y="3146400"/>
            <a:ext cx="9937749" cy="995726"/>
          </a:xfrm>
        </p:spPr>
        <p:txBody>
          <a:bodyPr anchor="t"/>
          <a:lstStyle>
            <a:lvl1pPr algn="ctr">
              <a:lnSpc>
                <a:spcPct val="94000"/>
              </a:lnSpc>
              <a:defRPr sz="3500">
                <a:solidFill>
                  <a:schemeClr val="bg1"/>
                </a:solidFill>
              </a:defRPr>
            </a:lvl1pPr>
          </a:lstStyle>
          <a:p>
            <a:r>
              <a:rPr lang="de-CH" dirty="0"/>
              <a:t>Schlussfolie Dank</a:t>
            </a:r>
          </a:p>
        </p:txBody>
      </p:sp>
      <p:sp>
        <p:nvSpPr>
          <p:cNvPr id="3" name="Untertitel 2"/>
          <p:cNvSpPr>
            <a:spLocks noGrp="1"/>
          </p:cNvSpPr>
          <p:nvPr>
            <p:ph type="subTitle" idx="1" hasCustomPrompt="1"/>
          </p:nvPr>
        </p:nvSpPr>
        <p:spPr>
          <a:xfrm>
            <a:off x="515380" y="4833156"/>
            <a:ext cx="3528392" cy="936105"/>
          </a:xfrm>
        </p:spPr>
        <p:txBody>
          <a:bodyPr anchor="b"/>
          <a:lstStyle>
            <a:lvl1pPr marL="0" indent="0" algn="l">
              <a:buNone/>
              <a:defRPr sz="1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dirty="0"/>
              <a:t>Optionalen Text hinzufügen</a:t>
            </a:r>
            <a:endParaRPr lang="de-CH" dirty="0"/>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a:xfrm>
            <a:off x="12240000" y="36000"/>
            <a:ext cx="72000" cy="72000"/>
          </a:xfrm>
        </p:spPr>
        <p:txBody>
          <a:bodyPr/>
          <a:lstStyle>
            <a:lvl1pPr>
              <a:defRPr sz="100">
                <a:solidFill>
                  <a:schemeClr val="bg1"/>
                </a:solidFill>
              </a:defRPr>
            </a:lvl1pPr>
          </a:lstStyle>
          <a:p>
            <a:fld id="{5893FC21-FAD1-4747-B30B-3360F61153D5}" type="datetime1">
              <a:rPr lang="de-CH" smtClean="0"/>
              <a:t>14.11.2023</a:t>
            </a:fld>
            <a:endParaRPr lang="de-CH" dirty="0"/>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a:xfrm>
            <a:off x="12240000" y="36000"/>
            <a:ext cx="72000" cy="72000"/>
          </a:xfrm>
        </p:spPr>
        <p:txBody>
          <a:bodyPr/>
          <a:lstStyle>
            <a:lvl1pPr>
              <a:defRPr sz="100">
                <a:solidFill>
                  <a:schemeClr val="bg1"/>
                </a:solidFill>
              </a:defRPr>
            </a:lvl1pPr>
          </a:lstStyle>
          <a:p>
            <a:r>
              <a:rPr lang="de-CH"/>
              <a:t>Fusszeile (Ändern über «Einfügen &gt; Kopf- und Fusszeile»)</a:t>
            </a:r>
            <a:endParaRPr lang="de-CH" dirty="0"/>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a:xfrm>
            <a:off x="12240000" y="36000"/>
            <a:ext cx="72000" cy="72000"/>
          </a:xfrm>
        </p:spPr>
        <p:txBody>
          <a:bodyPr/>
          <a:lstStyle>
            <a:lvl1pPr>
              <a:defRPr sz="100">
                <a:solidFill>
                  <a:schemeClr val="bg1"/>
                </a:solidFill>
              </a:defRPr>
            </a:lvl1pPr>
          </a:lstStyle>
          <a:p>
            <a:fld id="{442AD375-037F-43D0-B059-5172DA06796A}" type="slidenum">
              <a:rPr lang="de-CH" smtClean="0"/>
              <a:pPr/>
              <a:t>‹N°›</a:t>
            </a:fld>
            <a:endParaRPr lang="de-CH" dirty="0"/>
          </a:p>
        </p:txBody>
      </p:sp>
      <p:sp>
        <p:nvSpPr>
          <p:cNvPr id="12" name="Textfeld 11">
            <a:extLst>
              <a:ext uri="{FF2B5EF4-FFF2-40B4-BE49-F238E27FC236}">
                <a16:creationId xmlns:a16="http://schemas.microsoft.com/office/drawing/2014/main" id="{2F3C9179-CE7B-2D98-4AD5-C74F7A1DFB3E}"/>
              </a:ext>
            </a:extLst>
          </p:cNvPr>
          <p:cNvSpPr txBox="1"/>
          <p:nvPr userDrawn="1"/>
        </p:nvSpPr>
        <p:spPr>
          <a:xfrm>
            <a:off x="515380" y="5877273"/>
            <a:ext cx="3528392" cy="684075"/>
          </a:xfrm>
          <a:prstGeom prst="rect">
            <a:avLst/>
          </a:prstGeom>
          <a:noFill/>
        </p:spPr>
        <p:txBody>
          <a:bodyPr wrap="square" lIns="0" tIns="0" rIns="0" bIns="0" rtlCol="0" anchor="b">
            <a:noAutofit/>
          </a:bodyPr>
          <a:lstStyle/>
          <a:p>
            <a:r>
              <a:rPr lang="de-DE" sz="1000" spc="-20" baseline="0" dirty="0">
                <a:solidFill>
                  <a:schemeClr val="bg1"/>
                </a:solidFill>
              </a:rPr>
              <a:t>Suisse Eole</a:t>
            </a:r>
          </a:p>
          <a:p>
            <a:r>
              <a:rPr lang="de-DE" sz="1000" spc="-20" baseline="0" dirty="0">
                <a:solidFill>
                  <a:schemeClr val="bg1"/>
                </a:solidFill>
              </a:rPr>
              <a:t>Geschäftsstelle Deutschschweiz</a:t>
            </a:r>
          </a:p>
          <a:p>
            <a:r>
              <a:rPr lang="de-DE" sz="1000" spc="-20" baseline="0" dirty="0" err="1">
                <a:solidFill>
                  <a:schemeClr val="bg1"/>
                </a:solidFill>
              </a:rPr>
              <a:t>Munzachstrasse</a:t>
            </a:r>
            <a:r>
              <a:rPr lang="de-DE" sz="1000" spc="-20" baseline="0" dirty="0">
                <a:solidFill>
                  <a:schemeClr val="bg1"/>
                </a:solidFill>
              </a:rPr>
              <a:t> 4</a:t>
            </a:r>
          </a:p>
          <a:p>
            <a:r>
              <a:rPr lang="de-DE" sz="1000" spc="-20" baseline="0" dirty="0">
                <a:solidFill>
                  <a:schemeClr val="bg1"/>
                </a:solidFill>
              </a:rPr>
              <a:t>CH-4410 Liestal</a:t>
            </a:r>
          </a:p>
        </p:txBody>
      </p:sp>
      <p:pic>
        <p:nvPicPr>
          <p:cNvPr id="14" name="Grafik 13">
            <a:extLst>
              <a:ext uri="{FF2B5EF4-FFF2-40B4-BE49-F238E27FC236}">
                <a16:creationId xmlns:a16="http://schemas.microsoft.com/office/drawing/2014/main" id="{495244D1-C632-91ED-C859-08949A33C8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44884" y="6040024"/>
            <a:ext cx="2448036" cy="491273"/>
          </a:xfrm>
          <a:prstGeom prst="rect">
            <a:avLst/>
          </a:prstGeom>
        </p:spPr>
      </p:pic>
    </p:spTree>
    <p:extLst>
      <p:ext uri="{BB962C8B-B14F-4D97-AF65-F5344CB8AC3E}">
        <p14:creationId xmlns:p14="http://schemas.microsoft.com/office/powerpoint/2010/main" val="40895315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Zwischentitel">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127125" y="3147161"/>
            <a:ext cx="9937749" cy="563678"/>
          </a:xfrm>
        </p:spPr>
        <p:txBody>
          <a:bodyPr anchor="t"/>
          <a:lstStyle>
            <a:lvl1pPr algn="ctr">
              <a:lnSpc>
                <a:spcPct val="94000"/>
              </a:lnSpc>
              <a:defRPr sz="3500">
                <a:solidFill>
                  <a:schemeClr val="bg1"/>
                </a:solidFill>
              </a:defRPr>
            </a:lvl1pPr>
          </a:lstStyle>
          <a:p>
            <a:r>
              <a:rPr lang="de-CH" dirty="0"/>
              <a:t>Zwischentitel hinzufügen</a:t>
            </a:r>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a:xfrm>
            <a:off x="12240000" y="36000"/>
            <a:ext cx="72000" cy="72000"/>
          </a:xfrm>
        </p:spPr>
        <p:txBody>
          <a:bodyPr/>
          <a:lstStyle>
            <a:lvl1pPr>
              <a:defRPr sz="100">
                <a:solidFill>
                  <a:schemeClr val="bg1"/>
                </a:solidFill>
              </a:defRPr>
            </a:lvl1pPr>
          </a:lstStyle>
          <a:p>
            <a:fld id="{5B3556FA-17BB-436B-A3D7-FF914C3FB932}" type="datetime1">
              <a:rPr lang="de-CH" smtClean="0"/>
              <a:t>14.11.2023</a:t>
            </a:fld>
            <a:endParaRPr lang="de-CH" dirty="0"/>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a:xfrm>
            <a:off x="12240000" y="36000"/>
            <a:ext cx="72000" cy="72000"/>
          </a:xfrm>
        </p:spPr>
        <p:txBody>
          <a:bodyPr/>
          <a:lstStyle>
            <a:lvl1pPr>
              <a:defRPr sz="100">
                <a:solidFill>
                  <a:schemeClr val="bg1"/>
                </a:solidFill>
              </a:defRPr>
            </a:lvl1pPr>
          </a:lstStyle>
          <a:p>
            <a:r>
              <a:rPr lang="de-CH"/>
              <a:t>Fusszeile (Ändern über «Einfügen &gt; Kopf- und Fusszeile»)</a:t>
            </a:r>
            <a:endParaRPr lang="de-CH" dirty="0"/>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a:xfrm>
            <a:off x="12240000" y="36000"/>
            <a:ext cx="72000" cy="72000"/>
          </a:xfrm>
        </p:spPr>
        <p:txBody>
          <a:bodyPr/>
          <a:lstStyle>
            <a:lvl1pPr>
              <a:defRPr sz="100">
                <a:solidFill>
                  <a:schemeClr val="bg1"/>
                </a:solidFill>
              </a:defRPr>
            </a:lvl1pPr>
          </a:lstStyle>
          <a:p>
            <a:fld id="{442AD375-037F-43D0-B059-5172DA06796A}" type="slidenum">
              <a:rPr lang="de-CH" smtClean="0"/>
              <a:pPr/>
              <a:t>‹N°›</a:t>
            </a:fld>
            <a:endParaRPr lang="de-CH" dirty="0"/>
          </a:p>
        </p:txBody>
      </p:sp>
    </p:spTree>
    <p:extLst>
      <p:ext uri="{BB962C8B-B14F-4D97-AF65-F5344CB8AC3E}">
        <p14:creationId xmlns:p14="http://schemas.microsoft.com/office/powerpoint/2010/main" val="1391239562"/>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chlussfolie französisch">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127125" y="3146400"/>
            <a:ext cx="9937749" cy="995726"/>
          </a:xfrm>
        </p:spPr>
        <p:txBody>
          <a:bodyPr anchor="t"/>
          <a:lstStyle>
            <a:lvl1pPr algn="ctr">
              <a:lnSpc>
                <a:spcPct val="94000"/>
              </a:lnSpc>
              <a:defRPr sz="3500">
                <a:solidFill>
                  <a:schemeClr val="bg1"/>
                </a:solidFill>
              </a:defRPr>
            </a:lvl1pPr>
          </a:lstStyle>
          <a:p>
            <a:r>
              <a:rPr lang="de-CH" dirty="0"/>
              <a:t>Schlussfolie Dank</a:t>
            </a:r>
          </a:p>
        </p:txBody>
      </p:sp>
      <p:sp>
        <p:nvSpPr>
          <p:cNvPr id="3" name="Untertitel 2"/>
          <p:cNvSpPr>
            <a:spLocks noGrp="1"/>
          </p:cNvSpPr>
          <p:nvPr>
            <p:ph type="subTitle" idx="1" hasCustomPrompt="1"/>
          </p:nvPr>
        </p:nvSpPr>
        <p:spPr>
          <a:xfrm>
            <a:off x="515380" y="4833156"/>
            <a:ext cx="3528392" cy="936105"/>
          </a:xfrm>
        </p:spPr>
        <p:txBody>
          <a:bodyPr anchor="b"/>
          <a:lstStyle>
            <a:lvl1pPr marL="0" indent="0" algn="l">
              <a:buNone/>
              <a:defRPr sz="1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dirty="0"/>
              <a:t>Optionalen Text hinzufügen</a:t>
            </a:r>
            <a:endParaRPr lang="de-CH" dirty="0"/>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a:xfrm>
            <a:off x="12240000" y="36000"/>
            <a:ext cx="72000" cy="72000"/>
          </a:xfrm>
        </p:spPr>
        <p:txBody>
          <a:bodyPr/>
          <a:lstStyle>
            <a:lvl1pPr>
              <a:defRPr sz="100">
                <a:solidFill>
                  <a:schemeClr val="bg1"/>
                </a:solidFill>
              </a:defRPr>
            </a:lvl1pPr>
          </a:lstStyle>
          <a:p>
            <a:fld id="{AD902D83-0E5F-4F71-881D-ED7309045988}" type="datetime1">
              <a:rPr lang="de-CH" smtClean="0"/>
              <a:t>14.11.2023</a:t>
            </a:fld>
            <a:endParaRPr lang="de-CH" dirty="0"/>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a:xfrm>
            <a:off x="12240000" y="36000"/>
            <a:ext cx="72000" cy="72000"/>
          </a:xfrm>
        </p:spPr>
        <p:txBody>
          <a:bodyPr/>
          <a:lstStyle>
            <a:lvl1pPr>
              <a:defRPr sz="100">
                <a:solidFill>
                  <a:schemeClr val="bg1"/>
                </a:solidFill>
              </a:defRPr>
            </a:lvl1pPr>
          </a:lstStyle>
          <a:p>
            <a:r>
              <a:rPr lang="de-CH"/>
              <a:t>Fusszeile (Ändern über «Einfügen &gt; Kopf- und Fusszeile»)</a:t>
            </a:r>
            <a:endParaRPr lang="de-CH" dirty="0"/>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a:xfrm>
            <a:off x="12240000" y="36000"/>
            <a:ext cx="72000" cy="72000"/>
          </a:xfrm>
        </p:spPr>
        <p:txBody>
          <a:bodyPr/>
          <a:lstStyle>
            <a:lvl1pPr>
              <a:defRPr sz="100">
                <a:solidFill>
                  <a:schemeClr val="bg1"/>
                </a:solidFill>
              </a:defRPr>
            </a:lvl1pPr>
          </a:lstStyle>
          <a:p>
            <a:fld id="{442AD375-037F-43D0-B059-5172DA06796A}" type="slidenum">
              <a:rPr lang="de-CH" smtClean="0"/>
              <a:pPr/>
              <a:t>‹N°›</a:t>
            </a:fld>
            <a:endParaRPr lang="de-CH" dirty="0"/>
          </a:p>
        </p:txBody>
      </p:sp>
      <p:sp>
        <p:nvSpPr>
          <p:cNvPr id="12" name="Textfeld 11">
            <a:extLst>
              <a:ext uri="{FF2B5EF4-FFF2-40B4-BE49-F238E27FC236}">
                <a16:creationId xmlns:a16="http://schemas.microsoft.com/office/drawing/2014/main" id="{2F3C9179-CE7B-2D98-4AD5-C74F7A1DFB3E}"/>
              </a:ext>
            </a:extLst>
          </p:cNvPr>
          <p:cNvSpPr txBox="1"/>
          <p:nvPr userDrawn="1"/>
        </p:nvSpPr>
        <p:spPr>
          <a:xfrm>
            <a:off x="515380" y="5877273"/>
            <a:ext cx="3528392" cy="684075"/>
          </a:xfrm>
          <a:prstGeom prst="rect">
            <a:avLst/>
          </a:prstGeom>
          <a:noFill/>
        </p:spPr>
        <p:txBody>
          <a:bodyPr wrap="square" lIns="0" tIns="0" rIns="0" bIns="0" rtlCol="0" anchor="b">
            <a:noAutofit/>
          </a:bodyPr>
          <a:lstStyle/>
          <a:p>
            <a:r>
              <a:rPr lang="fr-FR" sz="1000" spc="-20" baseline="0" dirty="0">
                <a:solidFill>
                  <a:schemeClr val="bg1"/>
                </a:solidFill>
              </a:rPr>
              <a:t>Suisse Eole</a:t>
            </a:r>
          </a:p>
          <a:p>
            <a:r>
              <a:rPr lang="fr-FR" sz="1000" spc="-20" baseline="0" dirty="0">
                <a:solidFill>
                  <a:schemeClr val="bg1"/>
                </a:solidFill>
              </a:rPr>
              <a:t>Secrétariat général</a:t>
            </a:r>
          </a:p>
          <a:p>
            <a:r>
              <a:rPr lang="fr-FR" sz="1000" spc="-20" baseline="0" dirty="0">
                <a:solidFill>
                  <a:schemeClr val="bg1"/>
                </a:solidFill>
              </a:rPr>
              <a:t>Rue Galilée 6</a:t>
            </a:r>
          </a:p>
          <a:p>
            <a:r>
              <a:rPr lang="fr-FR" sz="1000" spc="-20" baseline="0" dirty="0">
                <a:solidFill>
                  <a:schemeClr val="bg1"/>
                </a:solidFill>
              </a:rPr>
              <a:t>CH-1400 Yverdon-les-Bains</a:t>
            </a:r>
            <a:endParaRPr lang="de-DE" sz="1000" spc="-20" baseline="0" dirty="0">
              <a:solidFill>
                <a:schemeClr val="bg1"/>
              </a:solidFill>
            </a:endParaRPr>
          </a:p>
        </p:txBody>
      </p:sp>
      <p:pic>
        <p:nvPicPr>
          <p:cNvPr id="14" name="Grafik 13">
            <a:extLst>
              <a:ext uri="{FF2B5EF4-FFF2-40B4-BE49-F238E27FC236}">
                <a16:creationId xmlns:a16="http://schemas.microsoft.com/office/drawing/2014/main" id="{495244D1-C632-91ED-C859-08949A33C8C4}"/>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44884" y="6043349"/>
            <a:ext cx="2448036" cy="493200"/>
          </a:xfrm>
          <a:prstGeom prst="rect">
            <a:avLst/>
          </a:prstGeom>
        </p:spPr>
      </p:pic>
    </p:spTree>
    <p:extLst>
      <p:ext uri="{BB962C8B-B14F-4D97-AF65-F5344CB8AC3E}">
        <p14:creationId xmlns:p14="http://schemas.microsoft.com/office/powerpoint/2010/main" val="1097404935"/>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CH" dirty="0"/>
              <a:t>Titel hinzufügen</a:t>
            </a:r>
          </a:p>
        </p:txBody>
      </p:sp>
      <p:sp>
        <p:nvSpPr>
          <p:cNvPr id="3" name="Datumsplatzhalter 2">
            <a:extLst>
              <a:ext uri="{FF2B5EF4-FFF2-40B4-BE49-F238E27FC236}">
                <a16:creationId xmlns:a16="http://schemas.microsoft.com/office/drawing/2014/main" id="{9846EAAB-E9CC-4FBB-A777-DFD68618EF51}"/>
              </a:ext>
            </a:extLst>
          </p:cNvPr>
          <p:cNvSpPr>
            <a:spLocks noGrp="1"/>
          </p:cNvSpPr>
          <p:nvPr>
            <p:ph type="dt" sz="half" idx="10"/>
          </p:nvPr>
        </p:nvSpPr>
        <p:spPr/>
        <p:txBody>
          <a:bodyPr/>
          <a:lstStyle/>
          <a:p>
            <a:fld id="{CD70BAEC-FFB1-48C8-91E4-8BD4F82F674A}" type="datetime1">
              <a:rPr lang="de-CH" smtClean="0"/>
              <a:t>14.11.2023</a:t>
            </a:fld>
            <a:endParaRPr lang="de-CH" dirty="0"/>
          </a:p>
        </p:txBody>
      </p:sp>
      <p:sp>
        <p:nvSpPr>
          <p:cNvPr id="4" name="Fußzeilenplatzhalter 3">
            <a:extLst>
              <a:ext uri="{FF2B5EF4-FFF2-40B4-BE49-F238E27FC236}">
                <a16:creationId xmlns:a16="http://schemas.microsoft.com/office/drawing/2014/main" id="{4490A60D-3123-4534-B4E1-1B214E40238B}"/>
              </a:ext>
            </a:extLst>
          </p:cNvPr>
          <p:cNvSpPr>
            <a:spLocks noGrp="1"/>
          </p:cNvSpPr>
          <p:nvPr>
            <p:ph type="ftr" sz="quarter" idx="11"/>
          </p:nvPr>
        </p:nvSpPr>
        <p:spPr/>
        <p:txBody>
          <a:bodyPr/>
          <a:lstStyle/>
          <a:p>
            <a:r>
              <a:rPr lang="de-CH"/>
              <a:t>Fusszeile (Ändern über «Einfügen &gt; Kopf- und Fusszeile»)</a:t>
            </a:r>
            <a:endParaRPr lang="de-CH" dirty="0"/>
          </a:p>
        </p:txBody>
      </p:sp>
      <p:sp>
        <p:nvSpPr>
          <p:cNvPr id="5" name="Foliennummernplatzhalter 4">
            <a:extLst>
              <a:ext uri="{FF2B5EF4-FFF2-40B4-BE49-F238E27FC236}">
                <a16:creationId xmlns:a16="http://schemas.microsoft.com/office/drawing/2014/main" id="{9CA66DD1-3165-483D-99FB-202ADC04E1FF}"/>
              </a:ext>
            </a:extLst>
          </p:cNvPr>
          <p:cNvSpPr>
            <a:spLocks noGrp="1"/>
          </p:cNvSpPr>
          <p:nvPr>
            <p:ph type="sldNum" sz="quarter" idx="12"/>
          </p:nvPr>
        </p:nvSpPr>
        <p:spPr/>
        <p:txBody>
          <a:bodyPr/>
          <a:lstStyle/>
          <a:p>
            <a:fld id="{442AD375-037F-43D0-B059-5172DA06796A}" type="slidenum">
              <a:rPr lang="de-CH" smtClean="0"/>
              <a:pPr/>
              <a:t>‹N°›</a:t>
            </a:fld>
            <a:endParaRPr lang="de-CH" dirty="0"/>
          </a:p>
        </p:txBody>
      </p:sp>
    </p:spTree>
    <p:extLst>
      <p:ext uri="{BB962C8B-B14F-4D97-AF65-F5344CB8AC3E}">
        <p14:creationId xmlns:p14="http://schemas.microsoft.com/office/powerpoint/2010/main" val="11015209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84E75BB-61FF-4F7E-9CDB-A5E34775C9B4}"/>
              </a:ext>
            </a:extLst>
          </p:cNvPr>
          <p:cNvSpPr>
            <a:spLocks noGrp="1"/>
          </p:cNvSpPr>
          <p:nvPr>
            <p:ph type="dt" sz="half" idx="10"/>
          </p:nvPr>
        </p:nvSpPr>
        <p:spPr/>
        <p:txBody>
          <a:bodyPr/>
          <a:lstStyle/>
          <a:p>
            <a:fld id="{7B190D08-AA76-47F3-9916-5814FFCCE0C9}" type="datetime1">
              <a:rPr lang="de-CH" smtClean="0"/>
              <a:t>14.11.2023</a:t>
            </a:fld>
            <a:endParaRPr lang="de-CH" dirty="0"/>
          </a:p>
        </p:txBody>
      </p:sp>
      <p:sp>
        <p:nvSpPr>
          <p:cNvPr id="3" name="Fußzeilenplatzhalter 2">
            <a:extLst>
              <a:ext uri="{FF2B5EF4-FFF2-40B4-BE49-F238E27FC236}">
                <a16:creationId xmlns:a16="http://schemas.microsoft.com/office/drawing/2014/main" id="{B909AB7D-DBAB-4FFF-BA65-85B952116264}"/>
              </a:ext>
            </a:extLst>
          </p:cNvPr>
          <p:cNvSpPr>
            <a:spLocks noGrp="1"/>
          </p:cNvSpPr>
          <p:nvPr>
            <p:ph type="ftr" sz="quarter" idx="11"/>
          </p:nvPr>
        </p:nvSpPr>
        <p:spPr/>
        <p:txBody>
          <a:bodyPr/>
          <a:lstStyle/>
          <a:p>
            <a:r>
              <a:rPr lang="de-CH"/>
              <a:t>Fusszeile (Ändern über «Einfügen &gt; Kopf- und Fusszeile»)</a:t>
            </a:r>
            <a:endParaRPr lang="de-CH" dirty="0"/>
          </a:p>
        </p:txBody>
      </p:sp>
      <p:sp>
        <p:nvSpPr>
          <p:cNvPr id="4" name="Foliennummernplatzhalter 3">
            <a:extLst>
              <a:ext uri="{FF2B5EF4-FFF2-40B4-BE49-F238E27FC236}">
                <a16:creationId xmlns:a16="http://schemas.microsoft.com/office/drawing/2014/main" id="{EB9B7570-0B3E-4F91-B744-978CA7BDE965}"/>
              </a:ext>
            </a:extLst>
          </p:cNvPr>
          <p:cNvSpPr>
            <a:spLocks noGrp="1"/>
          </p:cNvSpPr>
          <p:nvPr>
            <p:ph type="sldNum" sz="quarter" idx="12"/>
          </p:nvPr>
        </p:nvSpPr>
        <p:spPr/>
        <p:txBody>
          <a:bodyPr/>
          <a:lstStyle/>
          <a:p>
            <a:fld id="{442AD375-037F-43D0-B059-5172DA06796A}" type="slidenum">
              <a:rPr lang="de-CH" smtClean="0"/>
              <a:pPr/>
              <a:t>‹N°›</a:t>
            </a:fld>
            <a:endParaRPr lang="de-CH" dirty="0"/>
          </a:p>
        </p:txBody>
      </p:sp>
    </p:spTree>
    <p:extLst>
      <p:ext uri="{BB962C8B-B14F-4D97-AF65-F5344CB8AC3E}">
        <p14:creationId xmlns:p14="http://schemas.microsoft.com/office/powerpoint/2010/main" val="12180663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elfolie kleines Bi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6931CC00-0024-4578-90D6-6FF1EAA1ADC3}"/>
              </a:ext>
            </a:extLst>
          </p:cNvPr>
          <p:cNvSpPr txBox="1"/>
          <p:nvPr userDrawn="1"/>
        </p:nvSpPr>
        <p:spPr>
          <a:xfrm>
            <a:off x="4277428" y="6309320"/>
            <a:ext cx="1602548" cy="281850"/>
          </a:xfrm>
          <a:prstGeom prst="rect">
            <a:avLst/>
          </a:prstGeom>
          <a:noFill/>
        </p:spPr>
        <p:txBody>
          <a:bodyPr wrap="square" lIns="0" tIns="0" rIns="0" bIns="0" rtlCol="0" anchor="b">
            <a:noAutofit/>
          </a:bodyPr>
          <a:lstStyle/>
          <a:p>
            <a:pPr>
              <a:lnSpc>
                <a:spcPct val="100000"/>
              </a:lnSpc>
            </a:pPr>
            <a:endParaRPr lang="de-CH" sz="800">
              <a:solidFill>
                <a:schemeClr val="accent1"/>
              </a:solidFill>
            </a:endParaRPr>
          </a:p>
        </p:txBody>
      </p:sp>
      <p:sp>
        <p:nvSpPr>
          <p:cNvPr id="12" name="Textfeld 11">
            <a:extLst>
              <a:ext uri="{FF2B5EF4-FFF2-40B4-BE49-F238E27FC236}">
                <a16:creationId xmlns:a16="http://schemas.microsoft.com/office/drawing/2014/main" id="{F6CE1330-520F-427D-BF5D-C54A09D1B3A7}"/>
              </a:ext>
            </a:extLst>
          </p:cNvPr>
          <p:cNvSpPr txBox="1"/>
          <p:nvPr userDrawn="1"/>
        </p:nvSpPr>
        <p:spPr>
          <a:xfrm>
            <a:off x="2388838" y="6309320"/>
            <a:ext cx="1513384" cy="281849"/>
          </a:xfrm>
          <a:prstGeom prst="rect">
            <a:avLst/>
          </a:prstGeom>
          <a:noFill/>
        </p:spPr>
        <p:txBody>
          <a:bodyPr wrap="square" lIns="0" tIns="0" rIns="0" bIns="0" rtlCol="0" anchor="b">
            <a:noAutofit/>
          </a:bodyPr>
          <a:lstStyle/>
          <a:p>
            <a:pPr>
              <a:lnSpc>
                <a:spcPct val="100000"/>
              </a:lnSpc>
            </a:pPr>
            <a:endParaRPr lang="de-CH" sz="800">
              <a:solidFill>
                <a:schemeClr val="accent1"/>
              </a:solidFill>
            </a:endParaRPr>
          </a:p>
        </p:txBody>
      </p:sp>
      <p:sp>
        <p:nvSpPr>
          <p:cNvPr id="10" name="Bildplatzhalter 4">
            <a:extLst>
              <a:ext uri="{FF2B5EF4-FFF2-40B4-BE49-F238E27FC236}">
                <a16:creationId xmlns:a16="http://schemas.microsoft.com/office/drawing/2014/main" id="{734CD9DA-29F8-459C-8D55-165627630066}"/>
              </a:ext>
            </a:extLst>
          </p:cNvPr>
          <p:cNvSpPr>
            <a:spLocks noGrp="1"/>
          </p:cNvSpPr>
          <p:nvPr>
            <p:ph type="pic" sz="quarter" idx="13"/>
          </p:nvPr>
        </p:nvSpPr>
        <p:spPr>
          <a:xfrm>
            <a:off x="0" y="512676"/>
            <a:ext cx="5663952" cy="5580620"/>
          </a:xfrm>
          <a:pattFill prst="lgCheck">
            <a:fgClr>
              <a:schemeClr val="bg1">
                <a:lumMod val="85000"/>
              </a:schemeClr>
            </a:fgClr>
            <a:bgClr>
              <a:schemeClr val="bg1"/>
            </a:bgClr>
          </a:pattFill>
        </p:spPr>
        <p:txBody>
          <a:bodyPr tIns="720000" anchor="ctr"/>
          <a:lstStyle>
            <a:lvl1pPr algn="ctr">
              <a:defRPr sz="1200"/>
            </a:lvl1pPr>
          </a:lstStyle>
          <a:p>
            <a:r>
              <a:rPr lang="fr-FR"/>
              <a:t>Cliquez sur l'icône pour ajouter une image</a:t>
            </a:r>
            <a:endParaRPr lang="de-CH"/>
          </a:p>
        </p:txBody>
      </p:sp>
      <p:sp>
        <p:nvSpPr>
          <p:cNvPr id="6" name="Titel 1">
            <a:extLst>
              <a:ext uri="{FF2B5EF4-FFF2-40B4-BE49-F238E27FC236}">
                <a16:creationId xmlns:a16="http://schemas.microsoft.com/office/drawing/2014/main" id="{AC7834FB-EE76-B22A-2EDB-C10C6DBF61DA}"/>
              </a:ext>
            </a:extLst>
          </p:cNvPr>
          <p:cNvSpPr>
            <a:spLocks noGrp="1"/>
          </p:cNvSpPr>
          <p:nvPr>
            <p:ph type="ctrTitle"/>
          </p:nvPr>
        </p:nvSpPr>
        <p:spPr>
          <a:xfrm>
            <a:off x="6095999" y="1988840"/>
            <a:ext cx="5663952" cy="2550336"/>
          </a:xfrm>
        </p:spPr>
        <p:txBody>
          <a:bodyPr anchor="b"/>
          <a:lstStyle>
            <a:lvl1pPr algn="l">
              <a:lnSpc>
                <a:spcPct val="92000"/>
              </a:lnSpc>
              <a:defRPr sz="5400" b="1">
                <a:solidFill>
                  <a:schemeClr val="accent1"/>
                </a:solidFill>
              </a:defRPr>
            </a:lvl1pPr>
          </a:lstStyle>
          <a:p>
            <a:r>
              <a:rPr lang="fr-FR"/>
              <a:t>Modifiez le style du titre</a:t>
            </a:r>
            <a:endParaRPr lang="de-CH"/>
          </a:p>
        </p:txBody>
      </p:sp>
      <p:sp>
        <p:nvSpPr>
          <p:cNvPr id="8" name="Untertitel 2">
            <a:extLst>
              <a:ext uri="{FF2B5EF4-FFF2-40B4-BE49-F238E27FC236}">
                <a16:creationId xmlns:a16="http://schemas.microsoft.com/office/drawing/2014/main" id="{6EA5F9CF-CF59-00B9-FA58-44C4EA9742C1}"/>
              </a:ext>
            </a:extLst>
          </p:cNvPr>
          <p:cNvSpPr>
            <a:spLocks noGrp="1"/>
          </p:cNvSpPr>
          <p:nvPr>
            <p:ph type="subTitle" idx="1" hasCustomPrompt="1"/>
          </p:nvPr>
        </p:nvSpPr>
        <p:spPr>
          <a:xfrm>
            <a:off x="6095999" y="4653135"/>
            <a:ext cx="5663951" cy="1008403"/>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a:t>Formatvorlage</a:t>
            </a:r>
            <a:r>
              <a:rPr lang="de-DE"/>
              <a:t> des Untertitelmasters durch Klicken bearbeiten</a:t>
            </a:r>
            <a:endParaRPr lang="de-CH"/>
          </a:p>
        </p:txBody>
      </p:sp>
      <p:pic>
        <p:nvPicPr>
          <p:cNvPr id="14" name="Grafik 13" descr="Ein Bild, das Logo enthält.&#10;&#10;Automatisch generierte Beschreibung">
            <a:extLst>
              <a:ext uri="{FF2B5EF4-FFF2-40B4-BE49-F238E27FC236}">
                <a16:creationId xmlns:a16="http://schemas.microsoft.com/office/drawing/2014/main" id="{F64602BD-C831-73D5-BD3D-42CFCEBEF9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293860" y="0"/>
            <a:ext cx="2898140" cy="1724660"/>
          </a:xfrm>
          <a:prstGeom prst="rect">
            <a:avLst/>
          </a:prstGeom>
        </p:spPr>
      </p:pic>
      <p:pic>
        <p:nvPicPr>
          <p:cNvPr id="3" name="Grafik 2">
            <a:extLst>
              <a:ext uri="{FF2B5EF4-FFF2-40B4-BE49-F238E27FC236}">
                <a16:creationId xmlns:a16="http://schemas.microsoft.com/office/drawing/2014/main" id="{F0A452BD-77F1-A8FD-DF84-0196FB90ABAD}"/>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20336" y="6267233"/>
            <a:ext cx="2802603" cy="584649"/>
          </a:xfrm>
          <a:prstGeom prst="rect">
            <a:avLst/>
          </a:prstGeom>
        </p:spPr>
      </p:pic>
    </p:spTree>
    <p:extLst>
      <p:ext uri="{BB962C8B-B14F-4D97-AF65-F5344CB8AC3E}">
        <p14:creationId xmlns:p14="http://schemas.microsoft.com/office/powerpoint/2010/main" val="5297044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folie Bild vollflächig">
    <p:bg>
      <p:bgPr>
        <a:solidFill>
          <a:schemeClr val="tx1"/>
        </a:solidFill>
        <a:effectLst/>
      </p:bgPr>
    </p:bg>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3A361A51-7678-B75C-19E6-55DCFA2A26BF}"/>
              </a:ext>
            </a:extLst>
          </p:cNvPr>
          <p:cNvSpPr>
            <a:spLocks noGrp="1"/>
          </p:cNvSpPr>
          <p:nvPr>
            <p:ph type="pic" sz="quarter" idx="10"/>
          </p:nvPr>
        </p:nvSpPr>
        <p:spPr>
          <a:xfrm>
            <a:off x="0" y="0"/>
            <a:ext cx="12192000" cy="6858000"/>
          </a:xfrm>
        </p:spPr>
        <p:txBody>
          <a:bodyPr/>
          <a:lstStyle/>
          <a:p>
            <a:r>
              <a:rPr lang="fr-FR"/>
              <a:t>Cliquez sur l'icône pour ajouter une image</a:t>
            </a:r>
            <a:endParaRPr lang="de-DE"/>
          </a:p>
        </p:txBody>
      </p:sp>
      <p:sp>
        <p:nvSpPr>
          <p:cNvPr id="2" name="Titel 1"/>
          <p:cNvSpPr>
            <a:spLocks noGrp="1"/>
          </p:cNvSpPr>
          <p:nvPr>
            <p:ph type="ctrTitle"/>
          </p:nvPr>
        </p:nvSpPr>
        <p:spPr>
          <a:xfrm>
            <a:off x="515938" y="1122363"/>
            <a:ext cx="9000442" cy="2619214"/>
          </a:xfrm>
        </p:spPr>
        <p:txBody>
          <a:bodyPr anchor="b"/>
          <a:lstStyle>
            <a:lvl1pPr algn="l">
              <a:lnSpc>
                <a:spcPct val="92000"/>
              </a:lnSpc>
              <a:defRPr sz="8000" b="1">
                <a:solidFill>
                  <a:schemeClr val="bg1"/>
                </a:solidFill>
              </a:defRPr>
            </a:lvl1pPr>
          </a:lstStyle>
          <a:p>
            <a:endParaRPr lang="de-CH"/>
          </a:p>
        </p:txBody>
      </p:sp>
      <p:sp>
        <p:nvSpPr>
          <p:cNvPr id="3" name="Untertitel 2"/>
          <p:cNvSpPr>
            <a:spLocks noGrp="1"/>
          </p:cNvSpPr>
          <p:nvPr>
            <p:ph type="subTitle" idx="1" hasCustomPrompt="1"/>
          </p:nvPr>
        </p:nvSpPr>
        <p:spPr>
          <a:xfrm>
            <a:off x="515938" y="3897052"/>
            <a:ext cx="9000442" cy="966888"/>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a:t>Untertitel Autor Datum hinzufügen</a:t>
            </a:r>
            <a:endParaRPr lang="de-CH"/>
          </a:p>
        </p:txBody>
      </p:sp>
      <p:pic>
        <p:nvPicPr>
          <p:cNvPr id="10" name="Grafik 9">
            <a:extLst>
              <a:ext uri="{FF2B5EF4-FFF2-40B4-BE49-F238E27FC236}">
                <a16:creationId xmlns:a16="http://schemas.microsoft.com/office/drawing/2014/main" id="{203A5F20-5354-D01C-33E2-FD6F7DEB15F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00257" y="2792"/>
            <a:ext cx="3791743" cy="1772763"/>
          </a:xfrm>
          <a:prstGeom prst="rect">
            <a:avLst/>
          </a:prstGeom>
        </p:spPr>
      </p:pic>
      <p:pic>
        <p:nvPicPr>
          <p:cNvPr id="13" name="Grafik 12">
            <a:extLst>
              <a:ext uri="{FF2B5EF4-FFF2-40B4-BE49-F238E27FC236}">
                <a16:creationId xmlns:a16="http://schemas.microsoft.com/office/drawing/2014/main" id="{81FB13BF-D57D-7D04-53F0-B5EACDDD214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05400" y="6245391"/>
            <a:ext cx="2923248" cy="609817"/>
          </a:xfrm>
          <a:prstGeom prst="rect">
            <a:avLst/>
          </a:prstGeom>
        </p:spPr>
      </p:pic>
    </p:spTree>
    <p:extLst>
      <p:ext uri="{BB962C8B-B14F-4D97-AF65-F5344CB8AC3E}">
        <p14:creationId xmlns:p14="http://schemas.microsoft.com/office/powerpoint/2010/main" val="18584511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elfolie Violett">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515938" y="1122363"/>
            <a:ext cx="9000442" cy="2619214"/>
          </a:xfrm>
        </p:spPr>
        <p:txBody>
          <a:bodyPr anchor="b"/>
          <a:lstStyle>
            <a:lvl1pPr algn="l">
              <a:lnSpc>
                <a:spcPct val="92000"/>
              </a:lnSpc>
              <a:defRPr sz="8000" b="1">
                <a:solidFill>
                  <a:schemeClr val="bg1"/>
                </a:solidFill>
              </a:defRPr>
            </a:lvl1pPr>
          </a:lstStyle>
          <a:p>
            <a:r>
              <a:rPr lang="fr-FR"/>
              <a:t>Modifiez le style du titre</a:t>
            </a:r>
            <a:endParaRPr lang="de-CH"/>
          </a:p>
        </p:txBody>
      </p:sp>
      <p:sp>
        <p:nvSpPr>
          <p:cNvPr id="3" name="Untertitel 2"/>
          <p:cNvSpPr>
            <a:spLocks noGrp="1"/>
          </p:cNvSpPr>
          <p:nvPr>
            <p:ph type="subTitle" idx="1" hasCustomPrompt="1"/>
          </p:nvPr>
        </p:nvSpPr>
        <p:spPr>
          <a:xfrm>
            <a:off x="515938" y="3897052"/>
            <a:ext cx="9000442" cy="966888"/>
          </a:xfrm>
        </p:spPr>
        <p:txBody>
          <a:bodyPr/>
          <a:lstStyle>
            <a:lvl1pPr marL="0" indent="0" algn="l">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a:t>Untertitel Autor Datum hinzufügen</a:t>
            </a:r>
            <a:endParaRPr lang="de-CH"/>
          </a:p>
        </p:txBody>
      </p:sp>
      <p:pic>
        <p:nvPicPr>
          <p:cNvPr id="4" name="Grafik 3">
            <a:extLst>
              <a:ext uri="{FF2B5EF4-FFF2-40B4-BE49-F238E27FC236}">
                <a16:creationId xmlns:a16="http://schemas.microsoft.com/office/drawing/2014/main" id="{16F55257-48B7-AA36-B60E-C797623D64B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07830" y="0"/>
            <a:ext cx="3791744" cy="1772763"/>
          </a:xfrm>
          <a:prstGeom prst="rect">
            <a:avLst/>
          </a:prstGeom>
        </p:spPr>
      </p:pic>
      <p:pic>
        <p:nvPicPr>
          <p:cNvPr id="8" name="Grafik 7">
            <a:extLst>
              <a:ext uri="{FF2B5EF4-FFF2-40B4-BE49-F238E27FC236}">
                <a16:creationId xmlns:a16="http://schemas.microsoft.com/office/drawing/2014/main" id="{00E4FE54-002F-B000-8C62-B8ABB3A0738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76320" y="6248183"/>
            <a:ext cx="2923248" cy="609817"/>
          </a:xfrm>
          <a:prstGeom prst="rect">
            <a:avLst/>
          </a:prstGeom>
        </p:spPr>
      </p:pic>
    </p:spTree>
    <p:extLst>
      <p:ext uri="{BB962C8B-B14F-4D97-AF65-F5344CB8AC3E}">
        <p14:creationId xmlns:p14="http://schemas.microsoft.com/office/powerpoint/2010/main" val="18068088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Zwischentitel">
    <p:bg>
      <p:bgPr>
        <a:solidFill>
          <a:schemeClr val="tx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515937" y="2096852"/>
            <a:ext cx="8352371" cy="2304255"/>
          </a:xfrm>
        </p:spPr>
        <p:txBody>
          <a:bodyPr anchor="ctr"/>
          <a:lstStyle>
            <a:lvl1pPr algn="l">
              <a:lnSpc>
                <a:spcPct val="92000"/>
              </a:lnSpc>
              <a:defRPr sz="8000" b="1">
                <a:solidFill>
                  <a:schemeClr val="bg1"/>
                </a:solidFill>
              </a:defRPr>
            </a:lvl1pPr>
          </a:lstStyle>
          <a:p>
            <a:r>
              <a:rPr lang="de-CH"/>
              <a:t>Zwischentitel hinzufügen</a:t>
            </a:r>
          </a:p>
        </p:txBody>
      </p:sp>
      <p:sp>
        <p:nvSpPr>
          <p:cNvPr id="3" name="Untertitel 2"/>
          <p:cNvSpPr>
            <a:spLocks noGrp="1"/>
          </p:cNvSpPr>
          <p:nvPr>
            <p:ph type="subTitle" idx="1" hasCustomPrompt="1"/>
          </p:nvPr>
        </p:nvSpPr>
        <p:spPr>
          <a:xfrm>
            <a:off x="515938" y="5085184"/>
            <a:ext cx="8352370" cy="900100"/>
          </a:xfrm>
        </p:spPr>
        <p:txBody>
          <a:bodyPr anchor="b"/>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a:t>Formatvorlage</a:t>
            </a:r>
            <a:r>
              <a:rPr lang="de-DE"/>
              <a:t> des Untertitelmasters durch Klicken bearbeiten</a:t>
            </a:r>
            <a:endParaRPr lang="de-CH"/>
          </a:p>
        </p:txBody>
      </p:sp>
      <p:sp>
        <p:nvSpPr>
          <p:cNvPr id="7" name="Datumsplatzhalter 6"/>
          <p:cNvSpPr>
            <a:spLocks noGrp="1"/>
          </p:cNvSpPr>
          <p:nvPr>
            <p:ph type="dt" sz="half" idx="10"/>
          </p:nvPr>
        </p:nvSpPr>
        <p:spPr/>
        <p:txBody>
          <a:bodyPr/>
          <a:lstStyle>
            <a:lvl1pPr>
              <a:defRPr>
                <a:solidFill>
                  <a:schemeClr val="bg1"/>
                </a:solidFill>
              </a:defRPr>
            </a:lvl1pPr>
          </a:lstStyle>
          <a:p>
            <a:fld id="{914FA90B-DA40-42D6-B955-4FB763905C00}" type="datetime2">
              <a:rPr lang="fr-CH" smtClean="0"/>
              <a:t>mardi, 14 Novembre 2023</a:t>
            </a:fld>
            <a:endParaRPr lang="de-CH"/>
          </a:p>
        </p:txBody>
      </p:sp>
      <p:sp>
        <p:nvSpPr>
          <p:cNvPr id="10" name="Foliennummernplatzhalter 9"/>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a:t>
            </a:fld>
            <a:endParaRPr lang="de-CH"/>
          </a:p>
        </p:txBody>
      </p:sp>
    </p:spTree>
    <p:extLst>
      <p:ext uri="{BB962C8B-B14F-4D97-AF65-F5344CB8AC3E}">
        <p14:creationId xmlns:p14="http://schemas.microsoft.com/office/powerpoint/2010/main" val="3311255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lvl1pPr>
          </a:lstStyle>
          <a:p>
            <a:r>
              <a:rPr lang="fr-FR"/>
              <a:t>Modifiez le style du titre</a:t>
            </a:r>
            <a:endParaRPr lang="de-CH"/>
          </a:p>
        </p:txBody>
      </p:sp>
      <p:sp>
        <p:nvSpPr>
          <p:cNvPr id="3" name="Inhaltsplatzhalter 2"/>
          <p:cNvSpPr>
            <a:spLocks noGrp="1"/>
          </p:cNvSpPr>
          <p:nvPr>
            <p:ph idx="1" hasCustomPrompt="1"/>
          </p:nvPr>
        </p:nvSpPr>
        <p:spPr/>
        <p:txBody>
          <a:bodyPr/>
          <a:lstStyle>
            <a:lvl2pPr marL="342900" indent="-342900">
              <a:buClr>
                <a:schemeClr val="accent1"/>
              </a:buClr>
              <a:buFont typeface="Arial" panose="020B0604020202020204" pitchFamily="34" charset="0"/>
              <a:buChar char="•"/>
              <a:defRPr>
                <a:solidFill>
                  <a:schemeClr val="accent1"/>
                </a:solidFill>
              </a:defRPr>
            </a:lvl2pPr>
            <a:lvl3pPr marL="630900" indent="-342900">
              <a:buClr>
                <a:schemeClr val="accent1"/>
              </a:buClr>
              <a:buFont typeface="Arial" panose="020B0604020202020204" pitchFamily="34" charset="0"/>
              <a:buChar char="•"/>
              <a:defRPr>
                <a:solidFill>
                  <a:schemeClr val="accent1"/>
                </a:solidFill>
              </a:defRPr>
            </a:lvl3pPr>
            <a:lvl4pPr marL="918900" indent="-342900">
              <a:buClr>
                <a:schemeClr val="accent1"/>
              </a:buClr>
              <a:buFont typeface="Arial" panose="020B0604020202020204" pitchFamily="34" charset="0"/>
              <a:buChar char="•"/>
              <a:defRPr>
                <a:solidFill>
                  <a:schemeClr val="accent1"/>
                </a:solidFill>
              </a:defRPr>
            </a:lvl4pPr>
            <a:lvl5pPr marL="1206900" indent="-342900">
              <a:buClr>
                <a:schemeClr val="accent1"/>
              </a:buClr>
              <a:buFont typeface="Arial" panose="020B0604020202020204" pitchFamily="34" charset="0"/>
              <a:buChar char="•"/>
              <a:defRPr>
                <a:solidFill>
                  <a:schemeClr val="accent1"/>
                </a:solidFill>
              </a:defRPr>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20831C94-FEED-4C90-BD03-200358F49F5E}" type="datetime2">
              <a:rPr lang="fr-CH" smtClean="0"/>
              <a:t>mardi, 14 Novembre 2023</a:t>
            </a:fld>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a:t>
            </a:fld>
            <a:endParaRPr lang="de-CH"/>
          </a:p>
        </p:txBody>
      </p:sp>
    </p:spTree>
    <p:extLst>
      <p:ext uri="{BB962C8B-B14F-4D97-AF65-F5344CB8AC3E}">
        <p14:creationId xmlns:p14="http://schemas.microsoft.com/office/powerpoint/2010/main" val="30915054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el und Inhalt gros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lvl1pPr>
          </a:lstStyle>
          <a:p>
            <a:r>
              <a:rPr lang="fr-FR"/>
              <a:t>Modifiez le style du titre</a:t>
            </a:r>
            <a:endParaRPr lang="de-CH"/>
          </a:p>
        </p:txBody>
      </p:sp>
      <p:sp>
        <p:nvSpPr>
          <p:cNvPr id="3" name="Inhaltsplatzhalter 2"/>
          <p:cNvSpPr>
            <a:spLocks noGrp="1"/>
          </p:cNvSpPr>
          <p:nvPr>
            <p:ph idx="1" hasCustomPrompt="1"/>
          </p:nvPr>
        </p:nvSpPr>
        <p:spPr/>
        <p:txBody>
          <a:bodyPr/>
          <a:lstStyle>
            <a:lvl1pPr>
              <a:defRPr sz="3200"/>
            </a:lvl1pPr>
            <a:lvl2pPr marL="288000" indent="-288000">
              <a:buClr>
                <a:schemeClr val="accent1"/>
              </a:buClr>
              <a:buFont typeface="Arial" panose="020B0604020202020204" pitchFamily="34" charset="0"/>
              <a:buChar char="•"/>
              <a:defRPr sz="3200"/>
            </a:lvl2pPr>
            <a:lvl3pPr marL="576000" indent="-288000">
              <a:buClr>
                <a:schemeClr val="accent1"/>
              </a:buClr>
              <a:buFont typeface="Arial" panose="020B0604020202020204" pitchFamily="34" charset="0"/>
              <a:buChar char="•"/>
              <a:defRPr sz="3200"/>
            </a:lvl3pPr>
            <a:lvl4pPr marL="864000" indent="-288000">
              <a:buClr>
                <a:schemeClr val="accent1"/>
              </a:buClr>
              <a:buFont typeface="Arial" panose="020B0604020202020204" pitchFamily="34" charset="0"/>
              <a:buChar char="•"/>
              <a:defRPr sz="3200"/>
            </a:lvl4pPr>
            <a:lvl5pPr marL="1152000" indent="-288000">
              <a:buClr>
                <a:schemeClr val="accent1"/>
              </a:buClr>
              <a:buFont typeface="Arial" panose="020B0604020202020204" pitchFamily="34" charset="0"/>
              <a:buChar char="•"/>
              <a:defRPr sz="3200"/>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A41F903B-C63E-4EFC-A2EA-62409D38B1B2}" type="datetime2">
              <a:rPr lang="fr-CH" smtClean="0"/>
              <a:t>mardi, 14 Novembre 2023</a:t>
            </a:fld>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a:t>
            </a:fld>
            <a:endParaRPr lang="de-CH"/>
          </a:p>
        </p:txBody>
      </p:sp>
    </p:spTree>
    <p:extLst>
      <p:ext uri="{BB962C8B-B14F-4D97-AF65-F5344CB8AC3E}">
        <p14:creationId xmlns:p14="http://schemas.microsoft.com/office/powerpoint/2010/main" val="26199728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lvl1pPr>
          </a:lstStyle>
          <a:p>
            <a:r>
              <a:rPr lang="fr-FR"/>
              <a:t>Modifiez le style du titre</a:t>
            </a:r>
            <a:endParaRPr lang="de-CH"/>
          </a:p>
        </p:txBody>
      </p:sp>
      <p:sp>
        <p:nvSpPr>
          <p:cNvPr id="3" name="Inhaltsplatzhalter 2"/>
          <p:cNvSpPr>
            <a:spLocks noGrp="1"/>
          </p:cNvSpPr>
          <p:nvPr>
            <p:ph idx="1" hasCustomPrompt="1"/>
          </p:nvPr>
        </p:nvSpPr>
        <p:spPr>
          <a:xfrm>
            <a:off x="515378" y="1592796"/>
            <a:ext cx="5508000" cy="4584167"/>
          </a:xfrm>
        </p:spPr>
        <p:txBody>
          <a:bodyPr/>
          <a:lstStyle>
            <a:lvl1pPr>
              <a:defRPr sz="2400"/>
            </a:lvl1pPr>
            <a:lvl2pPr marL="288000" indent="-288000">
              <a:buClr>
                <a:schemeClr val="accent1"/>
              </a:buClr>
              <a:buFont typeface="Arial" panose="020B0604020202020204" pitchFamily="34" charset="0"/>
              <a:buChar char="•"/>
              <a:defRPr>
                <a:solidFill>
                  <a:schemeClr val="accent1"/>
                </a:solidFill>
              </a:defRPr>
            </a:lvl2pPr>
            <a:lvl3pPr marL="576000" indent="-288000">
              <a:buClr>
                <a:schemeClr val="accent1"/>
              </a:buClr>
              <a:buFont typeface="Arial" panose="020B0604020202020204" pitchFamily="34" charset="0"/>
              <a:buChar char="•"/>
              <a:defRPr>
                <a:solidFill>
                  <a:schemeClr val="accent1"/>
                </a:solidFill>
              </a:defRPr>
            </a:lvl3pPr>
            <a:lvl4pPr marL="864000" indent="-288000">
              <a:buClr>
                <a:schemeClr val="accent1"/>
              </a:buClr>
              <a:buFont typeface="Arial" panose="020B0604020202020204" pitchFamily="34" charset="0"/>
              <a:buChar char="•"/>
              <a:defRPr>
                <a:solidFill>
                  <a:schemeClr val="accent1"/>
                </a:solidFill>
              </a:defRPr>
            </a:lvl4pPr>
            <a:lvl5pPr marL="1152000" indent="-288000">
              <a:buClr>
                <a:schemeClr val="accent1"/>
              </a:buClr>
              <a:buFont typeface="Arial" panose="020B0604020202020204" pitchFamily="34" charset="0"/>
              <a:buChar char="•"/>
              <a:defRPr>
                <a:solidFill>
                  <a:schemeClr val="accent1"/>
                </a:solidFill>
              </a:defRPr>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65F1E95C-FA7F-4943-A28F-41139BE597B7}" type="datetime2">
              <a:rPr lang="fr-CH" smtClean="0"/>
              <a:t>mardi, 14 Novembre 2023</a:t>
            </a:fld>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a:t>
            </a:fld>
            <a:endParaRPr lang="de-CH"/>
          </a:p>
        </p:txBody>
      </p:sp>
      <p:sp>
        <p:nvSpPr>
          <p:cNvPr id="10" name="Inhaltsplatzhalter 2">
            <a:extLst>
              <a:ext uri="{FF2B5EF4-FFF2-40B4-BE49-F238E27FC236}">
                <a16:creationId xmlns:a16="http://schemas.microsoft.com/office/drawing/2014/main" id="{BB5156C8-6FDA-48FE-BA15-A668040069C8}"/>
              </a:ext>
            </a:extLst>
          </p:cNvPr>
          <p:cNvSpPr>
            <a:spLocks noGrp="1"/>
          </p:cNvSpPr>
          <p:nvPr>
            <p:ph idx="13" hasCustomPrompt="1"/>
          </p:nvPr>
        </p:nvSpPr>
        <p:spPr>
          <a:xfrm>
            <a:off x="6168063" y="1592795"/>
            <a:ext cx="5508000" cy="4584167"/>
          </a:xfrm>
        </p:spPr>
        <p:txBody>
          <a:bodyPr/>
          <a:lstStyle>
            <a:lvl1pPr>
              <a:defRPr sz="2400"/>
            </a:lvl1pPr>
            <a:lvl2pPr marL="288000" indent="-288000">
              <a:buClr>
                <a:schemeClr val="accent1"/>
              </a:buClr>
              <a:buFont typeface="Arial" panose="020B0604020202020204" pitchFamily="34" charset="0"/>
              <a:buChar char="•"/>
              <a:defRPr/>
            </a:lvl2pPr>
            <a:lvl3pPr marL="576000" indent="-288000">
              <a:buClr>
                <a:schemeClr val="accent1"/>
              </a:buClr>
              <a:buFont typeface="Arial" panose="020B0604020202020204" pitchFamily="34" charset="0"/>
              <a:buChar char="•"/>
              <a:defRPr/>
            </a:lvl3pPr>
            <a:lvl4pPr marL="864000" indent="-288000">
              <a:buClr>
                <a:schemeClr val="accent1"/>
              </a:buClr>
              <a:buFont typeface="Arial" panose="020B0604020202020204" pitchFamily="34" charset="0"/>
              <a:buChar char="•"/>
              <a:defRPr/>
            </a:lvl4pPr>
            <a:lvl5pPr marL="1152000" indent="-288000">
              <a:buClr>
                <a:schemeClr val="accent1"/>
              </a:buClr>
              <a:buFont typeface="Arial" panose="020B0604020202020204" pitchFamily="34" charset="0"/>
              <a:buChar char="•"/>
              <a:defRPr/>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727193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CH" dirty="0"/>
              <a:t>Titel hinzufügen</a:t>
            </a:r>
          </a:p>
        </p:txBody>
      </p:sp>
      <p:sp>
        <p:nvSpPr>
          <p:cNvPr id="3" name="Inhaltsplatzhalter 2"/>
          <p:cNvSpPr>
            <a:spLocks noGrp="1"/>
          </p:cNvSpPr>
          <p:nvPr>
            <p:ph idx="1" hasCustomPrompt="1"/>
          </p:nvPr>
        </p:nvSpPr>
        <p:spPr>
          <a:xfrm>
            <a:off x="1127448" y="2276872"/>
            <a:ext cx="7938881" cy="3636404"/>
          </a:xfrm>
        </p:spPr>
        <p:txBody>
          <a:bodyPr/>
          <a:lstStyle>
            <a:lvl1pPr marL="357188" indent="-357188" defTabSz="358775">
              <a:spcBef>
                <a:spcPts val="1800"/>
              </a:spcBef>
              <a:buFont typeface="+mj-lt"/>
              <a:buAutoNum type="arabicPeriod"/>
              <a:defRPr b="1"/>
            </a:lvl1pPr>
            <a:lvl2pPr marL="541338" indent="-180975">
              <a:defRPr/>
            </a:lvl2pPr>
            <a:lvl3pPr marL="717550" indent="-176213">
              <a:defRPr/>
            </a:lvl3pPr>
          </a:lstStyle>
          <a:p>
            <a:pPr lvl="0"/>
            <a:r>
              <a:rPr lang="de-DE" dirty="0"/>
              <a:t>Inhalt hinzufügen</a:t>
            </a:r>
          </a:p>
          <a:p>
            <a:pPr lvl="1"/>
            <a:r>
              <a:rPr lang="de-DE" dirty="0"/>
              <a:t>Zweite </a:t>
            </a:r>
            <a:r>
              <a:rPr lang="de-CH" noProof="0" dirty="0"/>
              <a:t>Ebene</a:t>
            </a:r>
          </a:p>
          <a:p>
            <a:pPr lvl="2"/>
            <a:r>
              <a:rPr lang="de-DE" dirty="0"/>
              <a:t>Dritte Ebene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24DC1FD1-8972-413C-B7FB-E0EE0E503A9C}" type="datetime1">
              <a:rPr lang="de-CH" smtClean="0"/>
              <a:t>14.11.2023</a:t>
            </a:fld>
            <a:endParaRPr lang="de-CH"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endParaRPr lang="de-CH"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‹N°›</a:t>
            </a:fld>
            <a:endParaRPr lang="de-CH" dirty="0"/>
          </a:p>
        </p:txBody>
      </p:sp>
    </p:spTree>
    <p:extLst>
      <p:ext uri="{BB962C8B-B14F-4D97-AF65-F5344CB8AC3E}">
        <p14:creationId xmlns:p14="http://schemas.microsoft.com/office/powerpoint/2010/main" val="2907829818"/>
      </p:ext>
    </p:extLst>
  </p:cSld>
  <p:clrMapOvr>
    <a:masterClrMapping/>
  </p:clrMapOvr>
  <p:extLst>
    <p:ext uri="{DCECCB84-F9BA-43D5-87BE-67443E8EF086}">
      <p15:sldGuideLst xmlns:p15="http://schemas.microsoft.com/office/powerpoint/2012/main">
        <p15:guide id="1" pos="3454" userDrawn="1">
          <p15:clr>
            <a:srgbClr val="A4A3A4"/>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Zwei Inhalte Text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lvl1pPr>
          </a:lstStyle>
          <a:p>
            <a:r>
              <a:rPr lang="fr-FR"/>
              <a:t>Modifiez le style du titre</a:t>
            </a:r>
            <a:endParaRPr lang="de-CH"/>
          </a:p>
        </p:txBody>
      </p:sp>
      <p:sp>
        <p:nvSpPr>
          <p:cNvPr id="3" name="Inhaltsplatzhalter 2"/>
          <p:cNvSpPr>
            <a:spLocks noGrp="1"/>
          </p:cNvSpPr>
          <p:nvPr>
            <p:ph idx="1" hasCustomPrompt="1"/>
          </p:nvPr>
        </p:nvSpPr>
        <p:spPr>
          <a:xfrm>
            <a:off x="515378" y="1592796"/>
            <a:ext cx="5508000" cy="4584167"/>
          </a:xfrm>
        </p:spPr>
        <p:txBody>
          <a:bodyPr/>
          <a:lstStyle>
            <a:lvl1pPr>
              <a:defRPr sz="2400"/>
            </a:lvl1pPr>
            <a:lvl2pPr marL="288000" indent="-288000">
              <a:buClr>
                <a:schemeClr val="accent1"/>
              </a:buClr>
              <a:buFont typeface="Arial" panose="020B0604020202020204" pitchFamily="34" charset="0"/>
              <a:buChar char="•"/>
              <a:defRPr>
                <a:solidFill>
                  <a:schemeClr val="accent1"/>
                </a:solidFill>
              </a:defRPr>
            </a:lvl2pPr>
            <a:lvl3pPr marL="576000" indent="-288000">
              <a:buClr>
                <a:schemeClr val="accent1"/>
              </a:buClr>
              <a:buFont typeface="Arial" panose="020B0604020202020204" pitchFamily="34" charset="0"/>
              <a:buChar char="•"/>
              <a:defRPr>
                <a:solidFill>
                  <a:schemeClr val="accent1"/>
                </a:solidFill>
              </a:defRPr>
            </a:lvl3pPr>
            <a:lvl4pPr marL="864000" indent="-288000">
              <a:buClr>
                <a:schemeClr val="accent1"/>
              </a:buClr>
              <a:buFont typeface="Arial" panose="020B0604020202020204" pitchFamily="34" charset="0"/>
              <a:buChar char="•"/>
              <a:defRPr>
                <a:solidFill>
                  <a:schemeClr val="accent1"/>
                </a:solidFill>
              </a:defRPr>
            </a:lvl4pPr>
            <a:lvl5pPr marL="1152000" indent="-288000">
              <a:buClr>
                <a:schemeClr val="accent1"/>
              </a:buClr>
              <a:buFont typeface="Arial" panose="020B0604020202020204" pitchFamily="34" charset="0"/>
              <a:buChar char="•"/>
              <a:defRPr>
                <a:solidFill>
                  <a:schemeClr val="accent1"/>
                </a:solidFill>
              </a:defRPr>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5DDE95EF-948F-4ABD-BB75-1271595051EE}" type="datetime2">
              <a:rPr lang="fr-CH" smtClean="0"/>
              <a:t>mardi, 14 Novembre 2023</a:t>
            </a:fld>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a:t>
            </a:fld>
            <a:endParaRPr lang="de-CH"/>
          </a:p>
        </p:txBody>
      </p:sp>
      <p:sp>
        <p:nvSpPr>
          <p:cNvPr id="4" name="Bildplatzhalter 4">
            <a:extLst>
              <a:ext uri="{FF2B5EF4-FFF2-40B4-BE49-F238E27FC236}">
                <a16:creationId xmlns:a16="http://schemas.microsoft.com/office/drawing/2014/main" id="{F7768FB1-69B9-7C27-1E85-087BCBECD38A}"/>
              </a:ext>
            </a:extLst>
          </p:cNvPr>
          <p:cNvSpPr>
            <a:spLocks noGrp="1"/>
          </p:cNvSpPr>
          <p:nvPr>
            <p:ph type="pic" sz="quarter" idx="14"/>
          </p:nvPr>
        </p:nvSpPr>
        <p:spPr>
          <a:xfrm>
            <a:off x="6194989" y="1592794"/>
            <a:ext cx="5508000" cy="4584167"/>
          </a:xfrm>
          <a:pattFill prst="lgCheck">
            <a:fgClr>
              <a:schemeClr val="bg1">
                <a:lumMod val="85000"/>
              </a:schemeClr>
            </a:fgClr>
            <a:bgClr>
              <a:schemeClr val="bg1"/>
            </a:bgClr>
          </a:pattFill>
        </p:spPr>
        <p:txBody>
          <a:bodyPr tIns="720000" anchor="ctr"/>
          <a:lstStyle>
            <a:lvl1pPr algn="ctr">
              <a:defRPr sz="1200"/>
            </a:lvl1pPr>
          </a:lstStyle>
          <a:p>
            <a:r>
              <a:rPr lang="fr-FR"/>
              <a:t>Cliquez sur l'icône pour ajouter une image</a:t>
            </a:r>
            <a:endParaRPr lang="de-CH"/>
          </a:p>
        </p:txBody>
      </p:sp>
    </p:spTree>
    <p:extLst>
      <p:ext uri="{BB962C8B-B14F-4D97-AF65-F5344CB8AC3E}">
        <p14:creationId xmlns:p14="http://schemas.microsoft.com/office/powerpoint/2010/main" val="39309945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 Inhalt und Diagramm">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15380" y="440669"/>
            <a:ext cx="3816910" cy="792087"/>
          </a:xfrm>
        </p:spPr>
        <p:txBody>
          <a:bodyPr/>
          <a:lstStyle>
            <a:lvl1pPr>
              <a:defRPr b="1"/>
            </a:lvl1pPr>
          </a:lstStyle>
          <a:p>
            <a:r>
              <a:rPr lang="fr-FR"/>
              <a:t>Modifiez le style du titre</a:t>
            </a:r>
            <a:endParaRPr lang="de-CH"/>
          </a:p>
        </p:txBody>
      </p:sp>
      <p:sp>
        <p:nvSpPr>
          <p:cNvPr id="7" name="Datumsplatzhalter 6"/>
          <p:cNvSpPr>
            <a:spLocks noGrp="1"/>
          </p:cNvSpPr>
          <p:nvPr>
            <p:ph type="dt" sz="half" idx="10"/>
          </p:nvPr>
        </p:nvSpPr>
        <p:spPr/>
        <p:txBody>
          <a:bodyPr/>
          <a:lstStyle/>
          <a:p>
            <a:fld id="{A7B8DFA0-04EC-4C13-A75F-B3F5D0CE5B87}" type="datetime2">
              <a:rPr lang="fr-CH" smtClean="0"/>
              <a:t>mardi, 14 Novembre 2023</a:t>
            </a:fld>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a:t>
            </a:fld>
            <a:endParaRPr lang="de-CH"/>
          </a:p>
        </p:txBody>
      </p:sp>
      <p:sp>
        <p:nvSpPr>
          <p:cNvPr id="10" name="Inhaltsplatzhalter 2">
            <a:extLst>
              <a:ext uri="{FF2B5EF4-FFF2-40B4-BE49-F238E27FC236}">
                <a16:creationId xmlns:a16="http://schemas.microsoft.com/office/drawing/2014/main" id="{BB5156C8-6FDA-48FE-BA15-A668040069C8}"/>
              </a:ext>
            </a:extLst>
          </p:cNvPr>
          <p:cNvSpPr>
            <a:spLocks noGrp="1"/>
          </p:cNvSpPr>
          <p:nvPr>
            <p:ph idx="13" hasCustomPrompt="1"/>
          </p:nvPr>
        </p:nvSpPr>
        <p:spPr>
          <a:xfrm>
            <a:off x="4907868" y="440669"/>
            <a:ext cx="6768195" cy="5736293"/>
          </a:xfrm>
        </p:spPr>
        <p:txBody>
          <a:bodyPr/>
          <a:lstStyle>
            <a:lvl1pPr>
              <a:lnSpc>
                <a:spcPct val="95000"/>
              </a:lnSpc>
              <a:defRPr sz="1800"/>
            </a:lvl1pPr>
            <a:lvl2pPr>
              <a:lnSpc>
                <a:spcPct val="95000"/>
              </a:lnSpc>
              <a:defRPr sz="1800"/>
            </a:lvl2pPr>
          </a:lstStyle>
          <a:p>
            <a:pPr lvl="0"/>
            <a:r>
              <a:rPr lang="de-DE"/>
              <a:t>Diagramm einfügen</a:t>
            </a:r>
          </a:p>
          <a:p>
            <a:pPr lvl="1"/>
            <a:r>
              <a:rPr lang="de-DE"/>
              <a:t>Zweite </a:t>
            </a:r>
            <a:r>
              <a:rPr lang="de-CH" noProof="0"/>
              <a:t>Ebene</a:t>
            </a:r>
          </a:p>
        </p:txBody>
      </p:sp>
      <p:sp>
        <p:nvSpPr>
          <p:cNvPr id="11" name="Inhaltsplatzhalter 2">
            <a:extLst>
              <a:ext uri="{FF2B5EF4-FFF2-40B4-BE49-F238E27FC236}">
                <a16:creationId xmlns:a16="http://schemas.microsoft.com/office/drawing/2014/main" id="{19338E29-8DC7-421D-B7E6-DE587851149B}"/>
              </a:ext>
            </a:extLst>
          </p:cNvPr>
          <p:cNvSpPr>
            <a:spLocks noGrp="1"/>
          </p:cNvSpPr>
          <p:nvPr>
            <p:ph idx="14" hasCustomPrompt="1"/>
          </p:nvPr>
        </p:nvSpPr>
        <p:spPr>
          <a:xfrm>
            <a:off x="515379" y="1592796"/>
            <a:ext cx="3816910" cy="4584167"/>
          </a:xfrm>
        </p:spPr>
        <p:txBody>
          <a:bodyPr/>
          <a:lstStyle>
            <a:lvl1pPr>
              <a:lnSpc>
                <a:spcPct val="95000"/>
              </a:lnSpc>
              <a:defRPr sz="1800"/>
            </a:lvl1pPr>
            <a:lvl2pPr marL="288000" indent="-288000">
              <a:lnSpc>
                <a:spcPct val="95000"/>
              </a:lnSpc>
              <a:buClr>
                <a:schemeClr val="accent1"/>
              </a:buClr>
              <a:buFont typeface="Arial" panose="020B0604020202020204" pitchFamily="34" charset="0"/>
              <a:buChar char="•"/>
              <a:defRPr sz="1800"/>
            </a:lvl2pPr>
            <a:lvl3pPr marL="576000" indent="-288000">
              <a:lnSpc>
                <a:spcPct val="95000"/>
              </a:lnSpc>
              <a:buClr>
                <a:schemeClr val="accent1"/>
              </a:buClr>
              <a:buFont typeface="Arial" panose="020B0604020202020204" pitchFamily="34" charset="0"/>
              <a:buChar char="•"/>
              <a:defRPr sz="1800"/>
            </a:lvl3pPr>
            <a:lvl4pPr marL="864000" indent="-288000">
              <a:lnSpc>
                <a:spcPct val="95000"/>
              </a:lnSpc>
              <a:buClr>
                <a:schemeClr val="accent1"/>
              </a:buClr>
              <a:buFont typeface="Arial" panose="020B0604020202020204" pitchFamily="34" charset="0"/>
              <a:buChar char="•"/>
              <a:defRPr sz="1800"/>
            </a:lvl4pPr>
            <a:lvl5pPr marL="1152000" indent="-288000">
              <a:lnSpc>
                <a:spcPct val="95000"/>
              </a:lnSpc>
              <a:buClr>
                <a:schemeClr val="accent1"/>
              </a:buClr>
              <a:buFont typeface="Arial" panose="020B0604020202020204" pitchFamily="34" charset="0"/>
              <a:buChar char="•"/>
              <a:defRPr sz="1800"/>
            </a:lvl5p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1689309633"/>
      </p:ext>
    </p:extLst>
  </p:cSld>
  <p:clrMapOvr>
    <a:masterClrMapping/>
  </p:clrMapOvr>
  <p:extLst>
    <p:ext uri="{DCECCB84-F9BA-43D5-87BE-67443E8EF086}">
      <p15:sldGuideLst xmlns:p15="http://schemas.microsoft.com/office/powerpoint/2012/main">
        <p15:guide id="1" pos="272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Zwei Bilder">
    <p:spTree>
      <p:nvGrpSpPr>
        <p:cNvPr id="1" name=""/>
        <p:cNvGrpSpPr/>
        <p:nvPr/>
      </p:nvGrpSpPr>
      <p:grpSpPr>
        <a:xfrm>
          <a:off x="0" y="0"/>
          <a:ext cx="0" cy="0"/>
          <a:chOff x="0" y="0"/>
          <a:chExt cx="0" cy="0"/>
        </a:xfrm>
      </p:grpSpPr>
      <p:sp>
        <p:nvSpPr>
          <p:cNvPr id="2" name="Titel 1"/>
          <p:cNvSpPr>
            <a:spLocks noGrp="1"/>
          </p:cNvSpPr>
          <p:nvPr>
            <p:ph type="title"/>
          </p:nvPr>
        </p:nvSpPr>
        <p:spPr>
          <a:xfrm>
            <a:off x="515379" y="440669"/>
            <a:ext cx="5502591" cy="703919"/>
          </a:xfrm>
        </p:spPr>
        <p:txBody>
          <a:bodyPr/>
          <a:lstStyle>
            <a:lvl1pPr>
              <a:defRPr b="1"/>
            </a:lvl1pPr>
          </a:lstStyle>
          <a:p>
            <a:r>
              <a:rPr lang="fr-FR"/>
              <a:t>Modifiez le style du titre</a:t>
            </a:r>
            <a:endParaRPr lang="de-CH"/>
          </a:p>
        </p:txBody>
      </p:sp>
      <p:sp>
        <p:nvSpPr>
          <p:cNvPr id="7" name="Datumsplatzhalter 6"/>
          <p:cNvSpPr>
            <a:spLocks noGrp="1"/>
          </p:cNvSpPr>
          <p:nvPr>
            <p:ph type="dt" sz="half" idx="10"/>
          </p:nvPr>
        </p:nvSpPr>
        <p:spPr/>
        <p:txBody>
          <a:bodyPr/>
          <a:lstStyle/>
          <a:p>
            <a:fld id="{F20AAE59-702C-4340-AA05-9A0E0AFCAFF3}" type="datetime2">
              <a:rPr lang="fr-CH" smtClean="0"/>
              <a:t>mardi, 14 Novembre 2023</a:t>
            </a:fld>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a:t>
            </a:fld>
            <a:endParaRPr lang="de-CH"/>
          </a:p>
        </p:txBody>
      </p:sp>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509970" y="1196752"/>
            <a:ext cx="5508000" cy="4896544"/>
          </a:xfrm>
          <a:pattFill prst="lgCheck">
            <a:fgClr>
              <a:schemeClr val="bg1">
                <a:lumMod val="85000"/>
              </a:schemeClr>
            </a:fgClr>
            <a:bgClr>
              <a:schemeClr val="bg1"/>
            </a:bgClr>
          </a:pattFill>
        </p:spPr>
        <p:txBody>
          <a:bodyPr tIns="720000" anchor="ctr"/>
          <a:lstStyle>
            <a:lvl1pPr algn="ctr">
              <a:defRPr sz="1200"/>
            </a:lvl1pPr>
          </a:lstStyle>
          <a:p>
            <a:r>
              <a:rPr lang="fr-FR"/>
              <a:t>Cliquez sur l'icône pour ajouter une image</a:t>
            </a:r>
            <a:endParaRPr lang="de-CH"/>
          </a:p>
        </p:txBody>
      </p:sp>
      <p:sp>
        <p:nvSpPr>
          <p:cNvPr id="12" name="Bildplatzhalter 4">
            <a:extLst>
              <a:ext uri="{FF2B5EF4-FFF2-40B4-BE49-F238E27FC236}">
                <a16:creationId xmlns:a16="http://schemas.microsoft.com/office/drawing/2014/main" id="{420136A2-94ED-4259-8313-99796AB7C355}"/>
              </a:ext>
            </a:extLst>
          </p:cNvPr>
          <p:cNvSpPr>
            <a:spLocks noGrp="1"/>
          </p:cNvSpPr>
          <p:nvPr>
            <p:ph type="pic" sz="quarter" idx="14"/>
          </p:nvPr>
        </p:nvSpPr>
        <p:spPr>
          <a:xfrm>
            <a:off x="6168063" y="1196752"/>
            <a:ext cx="5508000" cy="4896544"/>
          </a:xfrm>
          <a:pattFill prst="lgCheck">
            <a:fgClr>
              <a:schemeClr val="bg1">
                <a:lumMod val="85000"/>
              </a:schemeClr>
            </a:fgClr>
            <a:bgClr>
              <a:schemeClr val="bg1"/>
            </a:bgClr>
          </a:pattFill>
        </p:spPr>
        <p:txBody>
          <a:bodyPr tIns="720000" anchor="ctr"/>
          <a:lstStyle>
            <a:lvl1pPr algn="ctr">
              <a:defRPr sz="1200"/>
            </a:lvl1pPr>
          </a:lstStyle>
          <a:p>
            <a:r>
              <a:rPr lang="fr-FR"/>
              <a:t>Cliquez sur l'icône pour ajouter une image</a:t>
            </a:r>
            <a:endParaRPr lang="de-CH"/>
          </a:p>
        </p:txBody>
      </p:sp>
      <p:sp>
        <p:nvSpPr>
          <p:cNvPr id="13" name="Textplatzhalter 12">
            <a:extLst>
              <a:ext uri="{FF2B5EF4-FFF2-40B4-BE49-F238E27FC236}">
                <a16:creationId xmlns:a16="http://schemas.microsoft.com/office/drawing/2014/main" id="{76895021-9A68-489A-BC48-C55B46F7CD49}"/>
              </a:ext>
            </a:extLst>
          </p:cNvPr>
          <p:cNvSpPr>
            <a:spLocks noGrp="1"/>
          </p:cNvSpPr>
          <p:nvPr>
            <p:ph type="body" sz="quarter" idx="15" hasCustomPrompt="1"/>
          </p:nvPr>
        </p:nvSpPr>
        <p:spPr>
          <a:xfrm>
            <a:off x="6168063" y="440669"/>
            <a:ext cx="5508001" cy="703919"/>
          </a:xfrm>
        </p:spPr>
        <p:txBody>
          <a:bodyPr/>
          <a:lstStyle>
            <a:lvl1pPr>
              <a:lnSpc>
                <a:spcPct val="100000"/>
              </a:lnSpc>
              <a:defRPr sz="2400"/>
            </a:lvl1pPr>
          </a:lstStyle>
          <a:p>
            <a:pPr lvl="0"/>
            <a:r>
              <a:rPr lang="de-DE"/>
              <a:t>Titel hinzufügen</a:t>
            </a:r>
          </a:p>
        </p:txBody>
      </p:sp>
    </p:spTree>
    <p:extLst>
      <p:ext uri="{BB962C8B-B14F-4D97-AF65-F5344CB8AC3E}">
        <p14:creationId xmlns:p14="http://schemas.microsoft.com/office/powerpoint/2010/main" val="26980695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2" name="Titel 1"/>
          <p:cNvSpPr>
            <a:spLocks noGrp="1"/>
          </p:cNvSpPr>
          <p:nvPr>
            <p:ph type="title"/>
          </p:nvPr>
        </p:nvSpPr>
        <p:spPr>
          <a:xfrm>
            <a:off x="515379" y="440669"/>
            <a:ext cx="11160684" cy="703919"/>
          </a:xfrm>
        </p:spPr>
        <p:txBody>
          <a:bodyPr/>
          <a:lstStyle>
            <a:lvl1pPr>
              <a:defRPr b="1"/>
            </a:lvl1pPr>
          </a:lstStyle>
          <a:p>
            <a:r>
              <a:rPr lang="fr-FR"/>
              <a:t>Modifiez le style du titre</a:t>
            </a:r>
            <a:endParaRPr lang="de-CH"/>
          </a:p>
        </p:txBody>
      </p:sp>
      <p:sp>
        <p:nvSpPr>
          <p:cNvPr id="7" name="Datumsplatzhalter 6"/>
          <p:cNvSpPr>
            <a:spLocks noGrp="1"/>
          </p:cNvSpPr>
          <p:nvPr>
            <p:ph type="dt" sz="half" idx="10"/>
          </p:nvPr>
        </p:nvSpPr>
        <p:spPr/>
        <p:txBody>
          <a:bodyPr/>
          <a:lstStyle/>
          <a:p>
            <a:fld id="{6F6D9562-DE4F-413D-B6BC-3B59B5B61948}" type="datetime2">
              <a:rPr lang="fr-CH" smtClean="0"/>
              <a:t>mardi, 14 Novembre 2023</a:t>
            </a:fld>
            <a:endParaRPr lang="de-CH"/>
          </a:p>
        </p:txBody>
      </p:sp>
      <p:sp>
        <p:nvSpPr>
          <p:cNvPr id="9" name="Foliennummernplatzhalter 8"/>
          <p:cNvSpPr>
            <a:spLocks noGrp="1"/>
          </p:cNvSpPr>
          <p:nvPr>
            <p:ph type="sldNum" sz="quarter" idx="12"/>
          </p:nvPr>
        </p:nvSpPr>
        <p:spPr/>
        <p:txBody>
          <a:bodyPr/>
          <a:lstStyle/>
          <a:p>
            <a:fld id="{442AD375-037F-43D0-B059-5172DA06796A}" type="slidenum">
              <a:rPr lang="de-CH" smtClean="0"/>
              <a:pPr/>
              <a:t>‹N°›</a:t>
            </a:fld>
            <a:endParaRPr lang="de-CH"/>
          </a:p>
        </p:txBody>
      </p:sp>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509969" y="1196752"/>
            <a:ext cx="11166093" cy="4896544"/>
          </a:xfrm>
          <a:pattFill prst="lgCheck">
            <a:fgClr>
              <a:schemeClr val="bg1">
                <a:lumMod val="85000"/>
              </a:schemeClr>
            </a:fgClr>
            <a:bgClr>
              <a:schemeClr val="bg1"/>
            </a:bgClr>
          </a:pattFill>
        </p:spPr>
        <p:txBody>
          <a:bodyPr tIns="720000" anchor="ctr"/>
          <a:lstStyle>
            <a:lvl1pPr algn="ctr">
              <a:defRPr sz="1200"/>
            </a:lvl1pPr>
          </a:lstStyle>
          <a:p>
            <a:r>
              <a:rPr lang="fr-FR"/>
              <a:t>Cliquez sur l'icône pour ajouter une image</a:t>
            </a:r>
            <a:endParaRPr lang="de-CH"/>
          </a:p>
        </p:txBody>
      </p:sp>
    </p:spTree>
    <p:extLst>
      <p:ext uri="{BB962C8B-B14F-4D97-AF65-F5344CB8AC3E}">
        <p14:creationId xmlns:p14="http://schemas.microsoft.com/office/powerpoint/2010/main" val="211784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lvl1pPr>
          </a:lstStyle>
          <a:p>
            <a:r>
              <a:rPr lang="fr-FR"/>
              <a:t>Modifiez le style du titre</a:t>
            </a:r>
            <a:endParaRPr lang="de-CH"/>
          </a:p>
        </p:txBody>
      </p:sp>
      <p:sp>
        <p:nvSpPr>
          <p:cNvPr id="6" name="Datumsplatzhalter 5"/>
          <p:cNvSpPr>
            <a:spLocks noGrp="1"/>
          </p:cNvSpPr>
          <p:nvPr>
            <p:ph type="dt" sz="half" idx="10"/>
          </p:nvPr>
        </p:nvSpPr>
        <p:spPr/>
        <p:txBody>
          <a:bodyPr/>
          <a:lstStyle/>
          <a:p>
            <a:fld id="{026C4097-7F90-4BF7-A3D4-E95DEE567ADD}" type="datetime2">
              <a:rPr lang="fr-CH" smtClean="0"/>
              <a:t>mardi, 14 Novembre 2023</a:t>
            </a:fld>
            <a:endParaRPr lang="de-CH"/>
          </a:p>
        </p:txBody>
      </p:sp>
      <p:sp>
        <p:nvSpPr>
          <p:cNvPr id="8" name="Foliennummernplatzhalter 7"/>
          <p:cNvSpPr>
            <a:spLocks noGrp="1"/>
          </p:cNvSpPr>
          <p:nvPr>
            <p:ph type="sldNum" sz="quarter" idx="12"/>
          </p:nvPr>
        </p:nvSpPr>
        <p:spPr/>
        <p:txBody>
          <a:bodyPr/>
          <a:lstStyle/>
          <a:p>
            <a:fld id="{442AD375-037F-43D0-B059-5172DA06796A}" type="slidenum">
              <a:rPr lang="de-CH" smtClean="0"/>
              <a:pPr/>
              <a:t>‹N°›</a:t>
            </a:fld>
            <a:endParaRPr lang="de-CH"/>
          </a:p>
        </p:txBody>
      </p:sp>
    </p:spTree>
    <p:extLst>
      <p:ext uri="{BB962C8B-B14F-4D97-AF65-F5344CB8AC3E}">
        <p14:creationId xmlns:p14="http://schemas.microsoft.com/office/powerpoint/2010/main" val="21496537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Fragen">
    <p:bg>
      <p:bgPr>
        <a:solidFill>
          <a:schemeClr val="accent2"/>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5379" y="1592796"/>
            <a:ext cx="5508613" cy="3168352"/>
          </a:xfrm>
        </p:spPr>
        <p:txBody>
          <a:bodyPr anchor="ctr"/>
          <a:lstStyle>
            <a:lvl1pPr algn="l">
              <a:defRPr sz="8000" b="1">
                <a:solidFill>
                  <a:schemeClr val="accent1"/>
                </a:solidFill>
              </a:defRPr>
            </a:lvl1pPr>
          </a:lstStyle>
          <a:p>
            <a:r>
              <a:rPr lang="de-CH"/>
              <a:t>Fragetext</a:t>
            </a:r>
          </a:p>
        </p:txBody>
      </p:sp>
      <p:sp>
        <p:nvSpPr>
          <p:cNvPr id="6" name="Datumsplatzhalter 5"/>
          <p:cNvSpPr>
            <a:spLocks noGrp="1"/>
          </p:cNvSpPr>
          <p:nvPr>
            <p:ph type="dt" sz="half" idx="10"/>
          </p:nvPr>
        </p:nvSpPr>
        <p:spPr/>
        <p:txBody>
          <a:bodyPr/>
          <a:lstStyle/>
          <a:p>
            <a:fld id="{B357A19D-692C-4B93-874D-6E721757FCFD}" type="datetime2">
              <a:rPr lang="fr-CH" smtClean="0"/>
              <a:t>mardi, 14 Novembre 2023</a:t>
            </a:fld>
            <a:endParaRPr lang="de-CH"/>
          </a:p>
        </p:txBody>
      </p:sp>
      <p:sp>
        <p:nvSpPr>
          <p:cNvPr id="8" name="Foliennummernplatzhalter 7"/>
          <p:cNvSpPr>
            <a:spLocks noGrp="1"/>
          </p:cNvSpPr>
          <p:nvPr>
            <p:ph type="sldNum" sz="quarter" idx="12"/>
          </p:nvPr>
        </p:nvSpPr>
        <p:spPr/>
        <p:txBody>
          <a:bodyPr/>
          <a:lstStyle/>
          <a:p>
            <a:fld id="{442AD375-037F-43D0-B059-5172DA06796A}" type="slidenum">
              <a:rPr lang="de-CH" smtClean="0"/>
              <a:pPr/>
              <a:t>‹N°›</a:t>
            </a:fld>
            <a:endParaRPr lang="de-CH"/>
          </a:p>
        </p:txBody>
      </p:sp>
      <p:sp>
        <p:nvSpPr>
          <p:cNvPr id="4" name="Inhaltsplatzhalter 3">
            <a:extLst>
              <a:ext uri="{FF2B5EF4-FFF2-40B4-BE49-F238E27FC236}">
                <a16:creationId xmlns:a16="http://schemas.microsoft.com/office/drawing/2014/main" id="{E0C74A3E-8A3E-4CBE-8991-89C9E143B686}"/>
              </a:ext>
            </a:extLst>
          </p:cNvPr>
          <p:cNvSpPr>
            <a:spLocks noGrp="1"/>
          </p:cNvSpPr>
          <p:nvPr>
            <p:ph sz="quarter" idx="13" hasCustomPrompt="1"/>
          </p:nvPr>
        </p:nvSpPr>
        <p:spPr>
          <a:xfrm>
            <a:off x="515379" y="273593"/>
            <a:ext cx="2339926" cy="2340347"/>
          </a:xfrm>
        </p:spPr>
        <p:txBody>
          <a:bodyPr/>
          <a:lstStyle>
            <a:lvl1pPr>
              <a:defRPr/>
            </a:lvl1pPr>
          </a:lstStyle>
          <a:p>
            <a:pPr lvl="0"/>
            <a:r>
              <a:rPr lang="de-DE"/>
              <a:t>  </a:t>
            </a:r>
            <a:endParaRPr lang="de-CH"/>
          </a:p>
        </p:txBody>
      </p:sp>
    </p:spTree>
    <p:extLst>
      <p:ext uri="{BB962C8B-B14F-4D97-AF65-F5344CB8AC3E}">
        <p14:creationId xmlns:p14="http://schemas.microsoft.com/office/powerpoint/2010/main" val="22666731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chlussfolie">
    <p:bg>
      <p:bgPr>
        <a:solidFill>
          <a:schemeClr val="accent1"/>
        </a:solidFill>
        <a:effectLst/>
      </p:bgPr>
    </p:bg>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6931CC00-0024-4578-90D6-6FF1EAA1ADC3}"/>
              </a:ext>
            </a:extLst>
          </p:cNvPr>
          <p:cNvSpPr txBox="1"/>
          <p:nvPr userDrawn="1"/>
        </p:nvSpPr>
        <p:spPr>
          <a:xfrm>
            <a:off x="4277428" y="6309320"/>
            <a:ext cx="1602548" cy="281850"/>
          </a:xfrm>
          <a:prstGeom prst="rect">
            <a:avLst/>
          </a:prstGeom>
          <a:noFill/>
        </p:spPr>
        <p:txBody>
          <a:bodyPr wrap="square" lIns="0" tIns="0" rIns="0" bIns="0" rtlCol="0" anchor="b">
            <a:noAutofit/>
          </a:bodyPr>
          <a:lstStyle/>
          <a:p>
            <a:pPr>
              <a:lnSpc>
                <a:spcPct val="100000"/>
              </a:lnSpc>
            </a:pPr>
            <a:endParaRPr lang="de-CH" sz="800">
              <a:solidFill>
                <a:schemeClr val="bg1"/>
              </a:solidFill>
            </a:endParaRPr>
          </a:p>
        </p:txBody>
      </p:sp>
      <p:sp>
        <p:nvSpPr>
          <p:cNvPr id="12" name="Textfeld 11">
            <a:extLst>
              <a:ext uri="{FF2B5EF4-FFF2-40B4-BE49-F238E27FC236}">
                <a16:creationId xmlns:a16="http://schemas.microsoft.com/office/drawing/2014/main" id="{F6CE1330-520F-427D-BF5D-C54A09D1B3A7}"/>
              </a:ext>
            </a:extLst>
          </p:cNvPr>
          <p:cNvSpPr txBox="1"/>
          <p:nvPr userDrawn="1"/>
        </p:nvSpPr>
        <p:spPr>
          <a:xfrm>
            <a:off x="2388838" y="6309320"/>
            <a:ext cx="1513384" cy="281849"/>
          </a:xfrm>
          <a:prstGeom prst="rect">
            <a:avLst/>
          </a:prstGeom>
          <a:noFill/>
        </p:spPr>
        <p:txBody>
          <a:bodyPr wrap="square" lIns="0" tIns="0" rIns="0" bIns="0" rtlCol="0" anchor="b">
            <a:noAutofit/>
          </a:bodyPr>
          <a:lstStyle/>
          <a:p>
            <a:pPr>
              <a:lnSpc>
                <a:spcPct val="100000"/>
              </a:lnSpc>
            </a:pPr>
            <a:endParaRPr lang="de-CH" sz="800">
              <a:solidFill>
                <a:schemeClr val="bg1"/>
              </a:solidFill>
            </a:endParaRPr>
          </a:p>
        </p:txBody>
      </p:sp>
      <p:pic>
        <p:nvPicPr>
          <p:cNvPr id="2" name="Grafik 1">
            <a:extLst>
              <a:ext uri="{FF2B5EF4-FFF2-40B4-BE49-F238E27FC236}">
                <a16:creationId xmlns:a16="http://schemas.microsoft.com/office/drawing/2014/main" id="{0C2C1C23-C69A-70CE-D105-9E63406FDD1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43572" y="1787778"/>
            <a:ext cx="7020780" cy="3282443"/>
          </a:xfrm>
          <a:prstGeom prst="rect">
            <a:avLst/>
          </a:prstGeom>
        </p:spPr>
      </p:pic>
    </p:spTree>
    <p:extLst>
      <p:ext uri="{BB962C8B-B14F-4D97-AF65-F5344CB8AC3E}">
        <p14:creationId xmlns:p14="http://schemas.microsoft.com/office/powerpoint/2010/main" val="157190276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127286" y="571499"/>
            <a:ext cx="9937427" cy="387349"/>
          </a:xfrm>
        </p:spPr>
        <p:txBody>
          <a:bodyPr/>
          <a:lstStyle>
            <a:lvl1pPr>
              <a:defRPr sz="2400"/>
            </a:lvl1pPr>
          </a:lstStyle>
          <a:p>
            <a:r>
              <a:rPr lang="de-CH" dirty="0"/>
              <a:t>Titel hinzufügen</a:t>
            </a:r>
          </a:p>
        </p:txBody>
      </p:sp>
      <p:sp>
        <p:nvSpPr>
          <p:cNvPr id="3" name="Inhaltsplatzhalter 2"/>
          <p:cNvSpPr>
            <a:spLocks noGrp="1"/>
          </p:cNvSpPr>
          <p:nvPr>
            <p:ph idx="1" hasCustomPrompt="1"/>
          </p:nvPr>
        </p:nvSpPr>
        <p:spPr>
          <a:xfrm>
            <a:off x="1127448" y="1268760"/>
            <a:ext cx="9937427" cy="4824066"/>
          </a:xfrm>
        </p:spPr>
        <p:txBody>
          <a:bodyPr/>
          <a:lstStyle>
            <a:lvl1pPr>
              <a:defRPr sz="2400"/>
            </a:lvl1pPr>
            <a:lvl2pPr>
              <a:defRPr sz="2000"/>
            </a:lvl2pPr>
            <a:lvl3pPr>
              <a:defRPr sz="1800"/>
            </a:lvl3pPr>
          </a:lstStyle>
          <a:p>
            <a:pPr lvl="0"/>
            <a:r>
              <a:rPr lang="de-DE" dirty="0"/>
              <a:t>Inhalt hinzufügen</a:t>
            </a:r>
          </a:p>
          <a:p>
            <a:pPr lvl="1"/>
            <a:r>
              <a:rPr lang="de-DE" dirty="0"/>
              <a:t>Zweite </a:t>
            </a:r>
            <a:r>
              <a:rPr lang="de-CH" noProof="0" dirty="0"/>
              <a:t>Ebene</a:t>
            </a:r>
          </a:p>
          <a:p>
            <a:pPr lvl="2"/>
            <a:r>
              <a:rPr lang="de-DE" dirty="0"/>
              <a:t>Dritte Ebene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6D13AA06-4707-4B4B-8A1A-19FA1FF83121}" type="datetime1">
              <a:rPr lang="de-CH" smtClean="0"/>
              <a:t>14.11.2023</a:t>
            </a:fld>
            <a:endParaRPr lang="de-CH"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endParaRPr lang="de-CH"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‹N°›</a:t>
            </a:fld>
            <a:endParaRPr lang="de-CH" dirty="0"/>
          </a:p>
        </p:txBody>
      </p:sp>
    </p:spTree>
    <p:extLst>
      <p:ext uri="{BB962C8B-B14F-4D97-AF65-F5344CB8AC3E}">
        <p14:creationId xmlns:p14="http://schemas.microsoft.com/office/powerpoint/2010/main" val="479570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el und Inhalt mit Zahl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CH" dirty="0"/>
              <a:t>Titel hinzufügen</a:t>
            </a:r>
          </a:p>
        </p:txBody>
      </p:sp>
      <p:sp>
        <p:nvSpPr>
          <p:cNvPr id="3" name="Inhaltsplatzhalter 2"/>
          <p:cNvSpPr>
            <a:spLocks noGrp="1"/>
          </p:cNvSpPr>
          <p:nvPr>
            <p:ph idx="1" hasCustomPrompt="1"/>
          </p:nvPr>
        </p:nvSpPr>
        <p:spPr/>
        <p:txBody>
          <a:bodyPr/>
          <a:lstStyle>
            <a:lvl1pPr marL="360000" indent="-360000">
              <a:buFont typeface="+mj-lt"/>
              <a:buAutoNum type="arabicPeriod"/>
              <a:defRPr b="0"/>
            </a:lvl1pPr>
            <a:lvl2pPr marL="720000" indent="-360000">
              <a:buFontTx/>
              <a:buNone/>
              <a:defRPr/>
            </a:lvl2pPr>
            <a:lvl3pPr marL="1080000" indent="-360000">
              <a:buFontTx/>
              <a:buNone/>
              <a:defRPr/>
            </a:lvl3pPr>
            <a:lvl4pPr marL="1440000" indent="-360000">
              <a:buFontTx/>
              <a:buNone/>
              <a:defRPr/>
            </a:lvl4pPr>
            <a:lvl5pPr marL="1800000" indent="-360000">
              <a:buFontTx/>
              <a:buNone/>
              <a:defRPr/>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ADE55936-2A5E-4C39-A8D1-0CD88EF450AC}" type="datetime1">
              <a:rPr lang="de-CH" smtClean="0"/>
              <a:t>14.11.2023</a:t>
            </a:fld>
            <a:endParaRPr lang="de-CH"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endParaRPr lang="de-CH"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‹N°›</a:t>
            </a:fld>
            <a:endParaRPr lang="de-CH" dirty="0"/>
          </a:p>
        </p:txBody>
      </p:sp>
    </p:spTree>
    <p:extLst>
      <p:ext uri="{BB962C8B-B14F-4D97-AF65-F5344CB8AC3E}">
        <p14:creationId xmlns:p14="http://schemas.microsoft.com/office/powerpoint/2010/main" val="832412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CH" dirty="0"/>
              <a:t>Titel hinzufügen</a:t>
            </a:r>
          </a:p>
        </p:txBody>
      </p:sp>
      <p:sp>
        <p:nvSpPr>
          <p:cNvPr id="3" name="Inhaltsplatzhalter 2"/>
          <p:cNvSpPr>
            <a:spLocks noGrp="1"/>
          </p:cNvSpPr>
          <p:nvPr>
            <p:ph idx="1" hasCustomPrompt="1"/>
          </p:nvPr>
        </p:nvSpPr>
        <p:spPr>
          <a:xfrm>
            <a:off x="1127449" y="1072746"/>
            <a:ext cx="4392487" cy="5020080"/>
          </a:xfrm>
        </p:spPr>
        <p:txBody>
          <a:bodyPr/>
          <a:lstStyle>
            <a:lvl1pPr>
              <a:defRPr/>
            </a:lvl1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B91B0A74-2889-4B10-8716-FDC132216446}" type="datetime1">
              <a:rPr lang="de-CH" smtClean="0"/>
              <a:t>14.11.2023</a:t>
            </a:fld>
            <a:endParaRPr lang="de-CH"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endParaRPr lang="de-CH"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‹N°›</a:t>
            </a:fld>
            <a:endParaRPr lang="de-CH" dirty="0"/>
          </a:p>
        </p:txBody>
      </p:sp>
      <p:sp>
        <p:nvSpPr>
          <p:cNvPr id="8" name="Inhaltsplatzhalter 2">
            <a:extLst>
              <a:ext uri="{FF2B5EF4-FFF2-40B4-BE49-F238E27FC236}">
                <a16:creationId xmlns:a16="http://schemas.microsoft.com/office/drawing/2014/main" id="{C4DBAA72-827A-CAD7-CB55-C590217FD8B9}"/>
              </a:ext>
            </a:extLst>
          </p:cNvPr>
          <p:cNvSpPr>
            <a:spLocks noGrp="1"/>
          </p:cNvSpPr>
          <p:nvPr>
            <p:ph idx="13" hasCustomPrompt="1"/>
          </p:nvPr>
        </p:nvSpPr>
        <p:spPr>
          <a:xfrm>
            <a:off x="6672063" y="1072746"/>
            <a:ext cx="4392487" cy="5020080"/>
          </a:xfrm>
        </p:spPr>
        <p:txBody>
          <a:bodyPr/>
          <a:lstStyle>
            <a:lvl1pPr>
              <a:defRPr/>
            </a:lvl1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Tree>
    <p:extLst>
      <p:ext uri="{BB962C8B-B14F-4D97-AF65-F5344CB8AC3E}">
        <p14:creationId xmlns:p14="http://schemas.microsoft.com/office/powerpoint/2010/main" val="1560563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Zwei Inhalte mit Zahle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CH" dirty="0"/>
              <a:t>Titel hinzufügen</a:t>
            </a:r>
          </a:p>
        </p:txBody>
      </p:sp>
      <p:sp>
        <p:nvSpPr>
          <p:cNvPr id="3" name="Inhaltsplatzhalter 2"/>
          <p:cNvSpPr>
            <a:spLocks noGrp="1"/>
          </p:cNvSpPr>
          <p:nvPr>
            <p:ph idx="1" hasCustomPrompt="1"/>
          </p:nvPr>
        </p:nvSpPr>
        <p:spPr>
          <a:xfrm>
            <a:off x="1127449" y="1072746"/>
            <a:ext cx="4392487" cy="5020080"/>
          </a:xfrm>
        </p:spPr>
        <p:txBody>
          <a:bodyPr/>
          <a:lstStyle>
            <a:lvl1pPr marL="360000" indent="-360000">
              <a:buFont typeface="+mj-lt"/>
              <a:buAutoNum type="arabicPeriod"/>
              <a:defRPr b="0"/>
            </a:lvl1pPr>
            <a:lvl2pPr marL="720000" indent="-360000">
              <a:buFontTx/>
              <a:buNone/>
              <a:defRPr/>
            </a:lvl2pPr>
            <a:lvl3pPr marL="1080000" indent="-360000">
              <a:buFontTx/>
              <a:buNone/>
              <a:defRPr/>
            </a:lvl3pPr>
            <a:lvl4pPr marL="1440000" indent="-360000">
              <a:buFontTx/>
              <a:buNone/>
              <a:defRPr/>
            </a:lvl4pPr>
            <a:lvl5pPr marL="1800000" indent="-360000">
              <a:buFontTx/>
              <a:buNone/>
              <a:defRPr/>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12EB7548-39E7-46B3-9EA3-FDCCB5F79A39}" type="datetime1">
              <a:rPr lang="de-CH" smtClean="0"/>
              <a:t>14.11.2023</a:t>
            </a:fld>
            <a:endParaRPr lang="de-CH"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endParaRPr lang="de-CH"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‹N°›</a:t>
            </a:fld>
            <a:endParaRPr lang="de-CH" dirty="0"/>
          </a:p>
        </p:txBody>
      </p:sp>
      <p:sp>
        <p:nvSpPr>
          <p:cNvPr id="8" name="Inhaltsplatzhalter 2">
            <a:extLst>
              <a:ext uri="{FF2B5EF4-FFF2-40B4-BE49-F238E27FC236}">
                <a16:creationId xmlns:a16="http://schemas.microsoft.com/office/drawing/2014/main" id="{C4DBAA72-827A-CAD7-CB55-C590217FD8B9}"/>
              </a:ext>
            </a:extLst>
          </p:cNvPr>
          <p:cNvSpPr>
            <a:spLocks noGrp="1"/>
          </p:cNvSpPr>
          <p:nvPr>
            <p:ph idx="13" hasCustomPrompt="1"/>
          </p:nvPr>
        </p:nvSpPr>
        <p:spPr>
          <a:xfrm>
            <a:off x="6672063" y="1072746"/>
            <a:ext cx="4392487" cy="5020080"/>
          </a:xfrm>
        </p:spPr>
        <p:txBody>
          <a:bodyPr/>
          <a:lstStyle>
            <a:lvl1pPr marL="360000" indent="-360000">
              <a:buFont typeface="+mj-lt"/>
              <a:buAutoNum type="arabicPeriod"/>
              <a:defRPr b="0"/>
            </a:lvl1pPr>
            <a:lvl2pPr marL="360000" indent="0">
              <a:buFontTx/>
              <a:buNone/>
              <a:defRPr/>
            </a:lvl2pPr>
            <a:lvl3pPr marL="1080000" indent="-360000">
              <a:buFontTx/>
              <a:buNone/>
              <a:defRPr/>
            </a:lvl3pPr>
            <a:lvl4pPr marL="1440000" indent="-360000">
              <a:buFontTx/>
              <a:buNone/>
              <a:defRPr/>
            </a:lvl4pPr>
            <a:lvl5pPr marL="1800000" indent="-360000">
              <a:buFontTx/>
              <a:buNone/>
              <a:defRPr/>
            </a:lvl5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Tree>
    <p:extLst>
      <p:ext uri="{BB962C8B-B14F-4D97-AF65-F5344CB8AC3E}">
        <p14:creationId xmlns:p14="http://schemas.microsoft.com/office/powerpoint/2010/main" val="3125158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Inhalt und Bil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de-CH" dirty="0"/>
              <a:t>Titel hinzufügen</a:t>
            </a:r>
          </a:p>
        </p:txBody>
      </p:sp>
      <p:sp>
        <p:nvSpPr>
          <p:cNvPr id="3" name="Inhaltsplatzhalter 2"/>
          <p:cNvSpPr>
            <a:spLocks noGrp="1"/>
          </p:cNvSpPr>
          <p:nvPr>
            <p:ph idx="1" hasCustomPrompt="1"/>
          </p:nvPr>
        </p:nvSpPr>
        <p:spPr>
          <a:xfrm>
            <a:off x="1127449" y="1124744"/>
            <a:ext cx="4392487" cy="4968082"/>
          </a:xfrm>
        </p:spPr>
        <p:txBody>
          <a:bodyPr/>
          <a:lstStyle>
            <a:lvl1pPr>
              <a:defRPr/>
            </a:lvl1pPr>
          </a:lstStyle>
          <a:p>
            <a:pPr lvl="0"/>
            <a:r>
              <a:rPr lang="de-DE" dirty="0"/>
              <a:t>Inhalt hinzufügen</a:t>
            </a:r>
          </a:p>
          <a:p>
            <a:pPr lvl="1"/>
            <a:r>
              <a:rPr lang="de-DE" dirty="0"/>
              <a:t>Zweite </a:t>
            </a:r>
            <a:r>
              <a:rPr lang="de-CH" noProof="0" dirty="0"/>
              <a:t>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67347D88-9679-483E-9AD8-66093B4A9DE7}" type="datetime1">
              <a:rPr lang="de-CH" smtClean="0"/>
              <a:t>14.11.2023</a:t>
            </a:fld>
            <a:endParaRPr lang="de-CH" dirty="0"/>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endParaRPr lang="de-CH" dirty="0"/>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‹N°›</a:t>
            </a:fld>
            <a:endParaRPr lang="de-CH" dirty="0"/>
          </a:p>
        </p:txBody>
      </p:sp>
      <p:sp>
        <p:nvSpPr>
          <p:cNvPr id="10" name="Textplatzhalter 9">
            <a:extLst>
              <a:ext uri="{FF2B5EF4-FFF2-40B4-BE49-F238E27FC236}">
                <a16:creationId xmlns:a16="http://schemas.microsoft.com/office/drawing/2014/main" id="{E006C468-1D0B-FEAA-269F-B9A2DF2F25D2}"/>
              </a:ext>
            </a:extLst>
          </p:cNvPr>
          <p:cNvSpPr>
            <a:spLocks noGrp="1"/>
          </p:cNvSpPr>
          <p:nvPr>
            <p:ph type="body" sz="quarter" idx="13" hasCustomPrompt="1"/>
          </p:nvPr>
        </p:nvSpPr>
        <p:spPr>
          <a:xfrm>
            <a:off x="6384031" y="5337175"/>
            <a:ext cx="4680843" cy="468313"/>
          </a:xfrm>
        </p:spPr>
        <p:txBody>
          <a:bodyPr/>
          <a:lstStyle>
            <a:lvl1pPr>
              <a:defRPr sz="900"/>
            </a:lvl1pPr>
            <a:lvl2pPr marL="0" indent="0">
              <a:buNone/>
              <a:defRPr/>
            </a:lvl2pPr>
          </a:lstStyle>
          <a:p>
            <a:pPr lvl="0"/>
            <a:r>
              <a:rPr lang="de-DE" dirty="0"/>
              <a:t>Legende hinzufügen</a:t>
            </a:r>
          </a:p>
        </p:txBody>
      </p:sp>
      <p:sp>
        <p:nvSpPr>
          <p:cNvPr id="11" name="Bildplatzhalter 4">
            <a:extLst>
              <a:ext uri="{FF2B5EF4-FFF2-40B4-BE49-F238E27FC236}">
                <a16:creationId xmlns:a16="http://schemas.microsoft.com/office/drawing/2014/main" id="{4BBBB034-F31F-1960-4003-519991B1D91C}"/>
              </a:ext>
            </a:extLst>
          </p:cNvPr>
          <p:cNvSpPr>
            <a:spLocks noGrp="1"/>
          </p:cNvSpPr>
          <p:nvPr>
            <p:ph type="pic" sz="quarter" idx="14"/>
          </p:nvPr>
        </p:nvSpPr>
        <p:spPr>
          <a:xfrm>
            <a:off x="6383708" y="1124744"/>
            <a:ext cx="4680843" cy="4158456"/>
          </a:xfrm>
          <a:pattFill prst="lgCheck">
            <a:fgClr>
              <a:schemeClr val="bg1">
                <a:lumMod val="85000"/>
              </a:schemeClr>
            </a:fgClr>
            <a:bgClr>
              <a:schemeClr val="bg1"/>
            </a:bgClr>
          </a:pattFill>
        </p:spPr>
        <p:txBody>
          <a:bodyPr tIns="720000" anchor="ctr"/>
          <a:lstStyle>
            <a:lvl1pPr algn="ctr">
              <a:defRPr sz="1200"/>
            </a:lvl1pPr>
          </a:lstStyle>
          <a:p>
            <a:r>
              <a:rPr lang="fr-FR"/>
              <a:t>Cliquez sur l'icône pour ajouter une image</a:t>
            </a:r>
            <a:endParaRPr lang="de-CH"/>
          </a:p>
        </p:txBody>
      </p:sp>
    </p:spTree>
    <p:extLst>
      <p:ext uri="{BB962C8B-B14F-4D97-AF65-F5344CB8AC3E}">
        <p14:creationId xmlns:p14="http://schemas.microsoft.com/office/powerpoint/2010/main" val="3587036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emf"/><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3.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127286" y="377825"/>
            <a:ext cx="9937427" cy="387349"/>
          </a:xfrm>
          <a:prstGeom prst="rect">
            <a:avLst/>
          </a:prstGeom>
        </p:spPr>
        <p:txBody>
          <a:bodyPr vert="horz" lIns="0" tIns="0" rIns="0" bIns="0" rtlCol="0" anchor="t">
            <a:noAutofit/>
          </a:bodyPr>
          <a:lstStyle/>
          <a:p>
            <a:r>
              <a:rPr lang="de-CH" dirty="0"/>
              <a:t>Titel hinzufügen</a:t>
            </a:r>
          </a:p>
        </p:txBody>
      </p:sp>
      <p:sp>
        <p:nvSpPr>
          <p:cNvPr id="3" name="Textplatzhalter 2"/>
          <p:cNvSpPr>
            <a:spLocks noGrp="1"/>
          </p:cNvSpPr>
          <p:nvPr>
            <p:ph type="body" idx="1"/>
          </p:nvPr>
        </p:nvSpPr>
        <p:spPr>
          <a:xfrm>
            <a:off x="1127448" y="1124744"/>
            <a:ext cx="9937427" cy="4968082"/>
          </a:xfrm>
          <a:prstGeom prst="rect">
            <a:avLst/>
          </a:prstGeom>
        </p:spPr>
        <p:txBody>
          <a:bodyPr vert="horz" lIns="0" tIns="0" rIns="0" bIns="0" rtlCol="0">
            <a:noAutofit/>
          </a:bodyPr>
          <a:lstStyle/>
          <a:p>
            <a:pPr lvl="0"/>
            <a:r>
              <a:rPr lang="de-CH" noProof="0" dirty="0"/>
              <a:t>Inhalt hinzufügen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4" name="Datumsplatzhalter 3"/>
          <p:cNvSpPr>
            <a:spLocks noGrp="1"/>
          </p:cNvSpPr>
          <p:nvPr>
            <p:ph type="dt" sz="half" idx="2"/>
          </p:nvPr>
        </p:nvSpPr>
        <p:spPr>
          <a:xfrm>
            <a:off x="8885281" y="6400398"/>
            <a:ext cx="972108" cy="144016"/>
          </a:xfrm>
          <a:prstGeom prst="rect">
            <a:avLst/>
          </a:prstGeom>
        </p:spPr>
        <p:txBody>
          <a:bodyPr vert="horz" lIns="0" tIns="0" rIns="0" bIns="0" rtlCol="0" anchor="t" anchorCtr="0"/>
          <a:lstStyle>
            <a:lvl1pPr algn="r">
              <a:defRPr sz="1000">
                <a:solidFill>
                  <a:schemeClr val="accent1"/>
                </a:solidFill>
              </a:defRPr>
            </a:lvl1pPr>
          </a:lstStyle>
          <a:p>
            <a:fld id="{782FA0ED-437F-48EC-AECF-967B373432EF}" type="datetime1">
              <a:rPr lang="de-CH" smtClean="0"/>
              <a:t>14.11.2023</a:t>
            </a:fld>
            <a:endParaRPr lang="de-CH" dirty="0"/>
          </a:p>
        </p:txBody>
      </p:sp>
      <p:sp>
        <p:nvSpPr>
          <p:cNvPr id="5" name="Fußzeilenplatzhalter 4"/>
          <p:cNvSpPr>
            <a:spLocks noGrp="1"/>
          </p:cNvSpPr>
          <p:nvPr>
            <p:ph type="ftr" sz="quarter" idx="3"/>
          </p:nvPr>
        </p:nvSpPr>
        <p:spPr>
          <a:xfrm>
            <a:off x="1127448" y="6400398"/>
            <a:ext cx="7452828" cy="144016"/>
          </a:xfrm>
          <a:prstGeom prst="rect">
            <a:avLst/>
          </a:prstGeom>
        </p:spPr>
        <p:txBody>
          <a:bodyPr vert="horz" lIns="0" tIns="0" rIns="0" bIns="0" rtlCol="0" anchor="t" anchorCtr="0"/>
          <a:lstStyle>
            <a:lvl1pPr algn="l">
              <a:defRPr sz="1000">
                <a:solidFill>
                  <a:schemeClr val="accent1"/>
                </a:solidFill>
              </a:defRPr>
            </a:lvl1pPr>
          </a:lstStyle>
          <a:p>
            <a:r>
              <a:rPr lang="de-CH" dirty="0"/>
              <a:t>Fusszeile (Ändern über "Einfügen &gt; Kopf- und Fusszeile")</a:t>
            </a:r>
          </a:p>
        </p:txBody>
      </p:sp>
      <p:sp>
        <p:nvSpPr>
          <p:cNvPr id="6" name="Foliennummernplatzhalter 5"/>
          <p:cNvSpPr>
            <a:spLocks noGrp="1"/>
          </p:cNvSpPr>
          <p:nvPr>
            <p:ph type="sldNum" sz="quarter" idx="4"/>
          </p:nvPr>
        </p:nvSpPr>
        <p:spPr>
          <a:xfrm>
            <a:off x="508335" y="6400398"/>
            <a:ext cx="397260" cy="144016"/>
          </a:xfrm>
          <a:prstGeom prst="rect">
            <a:avLst/>
          </a:prstGeom>
        </p:spPr>
        <p:txBody>
          <a:bodyPr vert="horz" lIns="0" tIns="0" rIns="0" bIns="0" rtlCol="0" anchor="t" anchorCtr="0"/>
          <a:lstStyle>
            <a:lvl1pPr algn="l">
              <a:defRPr sz="1000">
                <a:solidFill>
                  <a:schemeClr val="accent1"/>
                </a:solidFill>
              </a:defRPr>
            </a:lvl1pPr>
          </a:lstStyle>
          <a:p>
            <a:fld id="{442AD375-037F-43D0-B059-5172DA06796A}" type="slidenum">
              <a:rPr lang="de-CH" smtClean="0"/>
              <a:t>‹N°›</a:t>
            </a:fld>
            <a:endParaRPr lang="de-CH" dirty="0"/>
          </a:p>
        </p:txBody>
      </p:sp>
      <p:sp>
        <p:nvSpPr>
          <p:cNvPr id="7" name="Textfeld 6">
            <a:extLst>
              <a:ext uri="{FF2B5EF4-FFF2-40B4-BE49-F238E27FC236}">
                <a16:creationId xmlns:a16="http://schemas.microsoft.com/office/drawing/2014/main" id="{1C703539-8E35-D069-DBD5-3A4DCC125A4D}"/>
              </a:ext>
            </a:extLst>
          </p:cNvPr>
          <p:cNvSpPr txBox="1"/>
          <p:nvPr userDrawn="1"/>
        </p:nvSpPr>
        <p:spPr>
          <a:xfrm rot="5400000">
            <a:off x="11394044" y="5941110"/>
            <a:ext cx="1753783" cy="61555"/>
          </a:xfrm>
          <a:prstGeom prst="rect">
            <a:avLst/>
          </a:prstGeom>
          <a:noFill/>
        </p:spPr>
        <p:txBody>
          <a:bodyPr wrap="square" lIns="0" tIns="0" rIns="0" bIns="0" rtlCol="0">
            <a:spAutoFit/>
          </a:bodyPr>
          <a:lstStyle/>
          <a:p>
            <a:pPr algn="r"/>
            <a:r>
              <a:rPr lang="de-CH" sz="400" spc="40" baseline="0" dirty="0">
                <a:solidFill>
                  <a:schemeClr val="bg1">
                    <a:lumMod val="85000"/>
                  </a:schemeClr>
                </a:solidFill>
              </a:rPr>
              <a:t>Erstellt durch Vorlagenbauer.ch</a:t>
            </a:r>
          </a:p>
        </p:txBody>
      </p:sp>
      <p:pic>
        <p:nvPicPr>
          <p:cNvPr id="13" name="Grafik 12">
            <a:extLst>
              <a:ext uri="{FF2B5EF4-FFF2-40B4-BE49-F238E27FC236}">
                <a16:creationId xmlns:a16="http://schemas.microsoft.com/office/drawing/2014/main" id="{C571FDC5-BA52-189E-8EBC-56022698708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445030" y="6350545"/>
            <a:ext cx="1239850" cy="259383"/>
          </a:xfrm>
          <a:prstGeom prst="rect">
            <a:avLst/>
          </a:prstGeom>
        </p:spPr>
      </p:pic>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658" r:id="rId1"/>
    <p:sldLayoutId id="2147483666" r:id="rId2"/>
    <p:sldLayoutId id="2147483672" r:id="rId3"/>
    <p:sldLayoutId id="2147483667" r:id="rId4"/>
    <p:sldLayoutId id="2147483659" r:id="rId5"/>
    <p:sldLayoutId id="2147483674" r:id="rId6"/>
    <p:sldLayoutId id="2147483668" r:id="rId7"/>
    <p:sldLayoutId id="2147483675" r:id="rId8"/>
    <p:sldLayoutId id="2147483669" r:id="rId9"/>
    <p:sldLayoutId id="2147483670" r:id="rId10"/>
    <p:sldLayoutId id="2147483665" r:id="rId11"/>
    <p:sldLayoutId id="2147483673" r:id="rId12"/>
    <p:sldLayoutId id="2147483676" r:id="rId13"/>
    <p:sldLayoutId id="2147483671" r:id="rId14"/>
    <p:sldLayoutId id="2147483663" r:id="rId15"/>
    <p:sldLayoutId id="2147483664" r:id="rId16"/>
  </p:sldLayoutIdLst>
  <p:hf hdr="0" ftr="0" dt="0"/>
  <p:txStyles>
    <p:titleStyle>
      <a:lvl1pPr algn="l" defTabSz="914400" rtl="0" eaLnBrk="1" latinLnBrk="0" hangingPunct="1">
        <a:lnSpc>
          <a:spcPct val="100000"/>
        </a:lnSpc>
        <a:spcBef>
          <a:spcPct val="0"/>
        </a:spcBef>
        <a:buNone/>
        <a:defRPr sz="2800" kern="1200" spc="-20" baseline="0">
          <a:solidFill>
            <a:srgbClr val="0592B1"/>
          </a:solidFill>
          <a:latin typeface="+mj-lt"/>
          <a:ea typeface="+mj-ea"/>
          <a:cs typeface="+mj-cs"/>
        </a:defRPr>
      </a:lvl1pPr>
    </p:titleStyle>
    <p:bodyStyle>
      <a:lvl1pPr marL="0" indent="0" algn="l" defTabSz="914400" rtl="0" eaLnBrk="1" latinLnBrk="0" hangingPunct="1">
        <a:lnSpc>
          <a:spcPct val="112000"/>
        </a:lnSpc>
        <a:spcBef>
          <a:spcPts val="0"/>
        </a:spcBef>
        <a:buFont typeface="+mj-lt"/>
        <a:buNone/>
        <a:defRPr sz="2400" kern="1200" spc="-20" baseline="0">
          <a:solidFill>
            <a:schemeClr val="accent1"/>
          </a:solidFill>
          <a:latin typeface="+mn-lt"/>
          <a:ea typeface="+mn-ea"/>
          <a:cs typeface="+mn-cs"/>
        </a:defRPr>
      </a:lvl1pPr>
      <a:lvl2pPr marL="174625" indent="-174625" algn="l" defTabSz="914400" rtl="0" eaLnBrk="1" latinLnBrk="0" hangingPunct="1">
        <a:lnSpc>
          <a:spcPct val="112000"/>
        </a:lnSpc>
        <a:spcBef>
          <a:spcPts val="0"/>
        </a:spcBef>
        <a:buFont typeface="Arial" panose="020B0604020202020204" pitchFamily="34" charset="0"/>
        <a:buChar char="•"/>
        <a:defRPr sz="2200" kern="1200" spc="-20" baseline="0">
          <a:solidFill>
            <a:schemeClr val="accent1"/>
          </a:solidFill>
          <a:latin typeface="+mn-lt"/>
          <a:ea typeface="+mn-ea"/>
          <a:cs typeface="+mn-cs"/>
        </a:defRPr>
      </a:lvl2pPr>
      <a:lvl3pPr marL="360363" indent="-185738" algn="l" defTabSz="914400" rtl="0" eaLnBrk="1" latinLnBrk="0" hangingPunct="1">
        <a:lnSpc>
          <a:spcPct val="112000"/>
        </a:lnSpc>
        <a:spcBef>
          <a:spcPts val="0"/>
        </a:spcBef>
        <a:buFont typeface="Arial" panose="020B0604020202020204" pitchFamily="34" charset="0"/>
        <a:buChar char="•"/>
        <a:defRPr sz="1800" kern="1200" spc="-20" baseline="0">
          <a:solidFill>
            <a:schemeClr val="accent1"/>
          </a:solidFill>
          <a:latin typeface="+mn-lt"/>
          <a:ea typeface="+mn-ea"/>
          <a:cs typeface="+mn-cs"/>
        </a:defRPr>
      </a:lvl3pPr>
      <a:lvl4pPr marL="534988" indent="-174625" algn="l" defTabSz="914400" rtl="0" eaLnBrk="1" latinLnBrk="0" hangingPunct="1">
        <a:lnSpc>
          <a:spcPct val="112000"/>
        </a:lnSpc>
        <a:spcBef>
          <a:spcPts val="0"/>
        </a:spcBef>
        <a:buFont typeface="Arial" panose="020B0604020202020204" pitchFamily="34" charset="0"/>
        <a:buChar char="•"/>
        <a:defRPr sz="1800" kern="1200" spc="-20" baseline="0">
          <a:solidFill>
            <a:schemeClr val="accent1"/>
          </a:solidFill>
          <a:latin typeface="+mn-lt"/>
          <a:ea typeface="+mn-ea"/>
          <a:cs typeface="+mn-cs"/>
        </a:defRPr>
      </a:lvl4pPr>
      <a:lvl5pPr marL="719138" indent="-184150" algn="l" defTabSz="914400" rtl="0" eaLnBrk="1" latinLnBrk="0" hangingPunct="1">
        <a:lnSpc>
          <a:spcPct val="112000"/>
        </a:lnSpc>
        <a:spcBef>
          <a:spcPts val="0"/>
        </a:spcBef>
        <a:buFont typeface="Arial" panose="020B0604020202020204" pitchFamily="34" charset="0"/>
        <a:buChar char="•"/>
        <a:defRPr sz="1800" kern="1200" spc="-2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0" userDrawn="1">
          <p15:clr>
            <a:srgbClr val="A4A3A4"/>
          </p15:clr>
        </p15:guide>
        <p15:guide id="2" pos="6970" userDrawn="1">
          <p15:clr>
            <a:srgbClr val="A4A3A4"/>
          </p15:clr>
        </p15:guide>
        <p15:guide id="3" orient="horz" pos="3838" userDrawn="1">
          <p15:clr>
            <a:srgbClr val="A4A3A4"/>
          </p15:clr>
        </p15:guide>
        <p15:guide id="4" orient="horz" pos="1434"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127448" y="1435100"/>
            <a:ext cx="9937427" cy="387349"/>
          </a:xfrm>
          <a:prstGeom prst="rect">
            <a:avLst/>
          </a:prstGeom>
        </p:spPr>
        <p:txBody>
          <a:bodyPr vert="horz" lIns="0" tIns="0" rIns="0" bIns="0" rtlCol="0" anchor="t">
            <a:noAutofit/>
          </a:bodyPr>
          <a:lstStyle/>
          <a:p>
            <a:r>
              <a:rPr lang="de-CH" dirty="0"/>
              <a:t>Titel hinzufügen</a:t>
            </a:r>
          </a:p>
        </p:txBody>
      </p:sp>
      <p:sp>
        <p:nvSpPr>
          <p:cNvPr id="3" name="Textplatzhalter 2"/>
          <p:cNvSpPr>
            <a:spLocks noGrp="1"/>
          </p:cNvSpPr>
          <p:nvPr>
            <p:ph type="body" idx="1"/>
          </p:nvPr>
        </p:nvSpPr>
        <p:spPr>
          <a:xfrm>
            <a:off x="1127448" y="2276872"/>
            <a:ext cx="9937427" cy="3815954"/>
          </a:xfrm>
          <a:prstGeom prst="rect">
            <a:avLst/>
          </a:prstGeom>
        </p:spPr>
        <p:txBody>
          <a:bodyPr vert="horz" lIns="0" tIns="0" rIns="0" bIns="0" rtlCol="0">
            <a:noAutofit/>
          </a:bodyPr>
          <a:lstStyle/>
          <a:p>
            <a:pPr lvl="0"/>
            <a:r>
              <a:rPr lang="de-CH" noProof="0" dirty="0"/>
              <a:t>Inhalt hinzufügen</a:t>
            </a:r>
          </a:p>
          <a:p>
            <a:pPr lvl="1"/>
            <a:r>
              <a:rPr lang="de-CH" noProof="0" dirty="0"/>
              <a:t>Zweite Ebene</a:t>
            </a:r>
          </a:p>
          <a:p>
            <a:pPr lvl="2"/>
            <a:r>
              <a:rPr lang="de-CH" noProof="0" dirty="0"/>
              <a:t>Dritte Ebene</a:t>
            </a:r>
          </a:p>
          <a:p>
            <a:pPr lvl="3"/>
            <a:r>
              <a:rPr lang="de-CH" noProof="0" dirty="0"/>
              <a:t>Vierte Ebene</a:t>
            </a:r>
          </a:p>
          <a:p>
            <a:pPr lvl="4"/>
            <a:r>
              <a:rPr lang="de-CH" noProof="0" dirty="0"/>
              <a:t>Fünfte Ebene</a:t>
            </a:r>
          </a:p>
        </p:txBody>
      </p:sp>
      <p:sp>
        <p:nvSpPr>
          <p:cNvPr id="4" name="Datumsplatzhalter 3"/>
          <p:cNvSpPr>
            <a:spLocks noGrp="1"/>
          </p:cNvSpPr>
          <p:nvPr>
            <p:ph type="dt" sz="half" idx="2"/>
          </p:nvPr>
        </p:nvSpPr>
        <p:spPr>
          <a:xfrm>
            <a:off x="8885281" y="6400398"/>
            <a:ext cx="972108" cy="144016"/>
          </a:xfrm>
          <a:prstGeom prst="rect">
            <a:avLst/>
          </a:prstGeom>
        </p:spPr>
        <p:txBody>
          <a:bodyPr vert="horz" lIns="0" tIns="0" rIns="0" bIns="0" rtlCol="0" anchor="t" anchorCtr="0"/>
          <a:lstStyle>
            <a:lvl1pPr algn="r">
              <a:defRPr sz="1000">
                <a:solidFill>
                  <a:schemeClr val="accent1"/>
                </a:solidFill>
              </a:defRPr>
            </a:lvl1pPr>
          </a:lstStyle>
          <a:p>
            <a:fld id="{782FA0ED-437F-48EC-AECF-967B373432EF}" type="datetime1">
              <a:rPr lang="de-CH" smtClean="0"/>
              <a:t>14.11.2023</a:t>
            </a:fld>
            <a:endParaRPr lang="de-CH" dirty="0"/>
          </a:p>
        </p:txBody>
      </p:sp>
      <p:sp>
        <p:nvSpPr>
          <p:cNvPr id="5" name="Fußzeilenplatzhalter 4"/>
          <p:cNvSpPr>
            <a:spLocks noGrp="1"/>
          </p:cNvSpPr>
          <p:nvPr>
            <p:ph type="ftr" sz="quarter" idx="3"/>
          </p:nvPr>
        </p:nvSpPr>
        <p:spPr>
          <a:xfrm>
            <a:off x="1127448" y="6400398"/>
            <a:ext cx="7452828" cy="144016"/>
          </a:xfrm>
          <a:prstGeom prst="rect">
            <a:avLst/>
          </a:prstGeom>
        </p:spPr>
        <p:txBody>
          <a:bodyPr vert="horz" lIns="0" tIns="0" rIns="0" bIns="0" rtlCol="0" anchor="t" anchorCtr="0"/>
          <a:lstStyle>
            <a:lvl1pPr algn="l">
              <a:defRPr sz="1000">
                <a:solidFill>
                  <a:schemeClr val="accent1"/>
                </a:solidFill>
              </a:defRPr>
            </a:lvl1pPr>
          </a:lstStyle>
          <a:p>
            <a:r>
              <a:rPr lang="de-CH" dirty="0"/>
              <a:t>Fusszeile (Ändern über "Einfügen &gt; Kopf- und Fusszeile")</a:t>
            </a:r>
          </a:p>
        </p:txBody>
      </p:sp>
      <p:sp>
        <p:nvSpPr>
          <p:cNvPr id="6" name="Foliennummernplatzhalter 5"/>
          <p:cNvSpPr>
            <a:spLocks noGrp="1"/>
          </p:cNvSpPr>
          <p:nvPr>
            <p:ph type="sldNum" sz="quarter" idx="4"/>
          </p:nvPr>
        </p:nvSpPr>
        <p:spPr>
          <a:xfrm>
            <a:off x="508335" y="6400398"/>
            <a:ext cx="397260" cy="144016"/>
          </a:xfrm>
          <a:prstGeom prst="rect">
            <a:avLst/>
          </a:prstGeom>
        </p:spPr>
        <p:txBody>
          <a:bodyPr vert="horz" lIns="0" tIns="0" rIns="0" bIns="0" rtlCol="0" anchor="t" anchorCtr="0"/>
          <a:lstStyle>
            <a:lvl1pPr algn="l">
              <a:defRPr sz="1000">
                <a:solidFill>
                  <a:schemeClr val="accent1"/>
                </a:solidFill>
              </a:defRPr>
            </a:lvl1pPr>
          </a:lstStyle>
          <a:p>
            <a:fld id="{442AD375-037F-43D0-B059-5172DA06796A}" type="slidenum">
              <a:rPr lang="de-CH" smtClean="0"/>
              <a:t>‹N°›</a:t>
            </a:fld>
            <a:endParaRPr lang="de-CH" dirty="0"/>
          </a:p>
        </p:txBody>
      </p:sp>
      <p:sp>
        <p:nvSpPr>
          <p:cNvPr id="7" name="Textfeld 6">
            <a:extLst>
              <a:ext uri="{FF2B5EF4-FFF2-40B4-BE49-F238E27FC236}">
                <a16:creationId xmlns:a16="http://schemas.microsoft.com/office/drawing/2014/main" id="{1C703539-8E35-D069-DBD5-3A4DCC125A4D}"/>
              </a:ext>
            </a:extLst>
          </p:cNvPr>
          <p:cNvSpPr txBox="1"/>
          <p:nvPr userDrawn="1"/>
        </p:nvSpPr>
        <p:spPr>
          <a:xfrm rot="5400000">
            <a:off x="11394044" y="5941110"/>
            <a:ext cx="1753783" cy="61555"/>
          </a:xfrm>
          <a:prstGeom prst="rect">
            <a:avLst/>
          </a:prstGeom>
          <a:noFill/>
        </p:spPr>
        <p:txBody>
          <a:bodyPr wrap="square" lIns="0" tIns="0" rIns="0" bIns="0" rtlCol="0">
            <a:spAutoFit/>
          </a:bodyPr>
          <a:lstStyle/>
          <a:p>
            <a:pPr algn="r"/>
            <a:r>
              <a:rPr lang="de-CH" sz="400" spc="40" baseline="0" dirty="0">
                <a:solidFill>
                  <a:schemeClr val="bg1">
                    <a:lumMod val="85000"/>
                  </a:schemeClr>
                </a:solidFill>
              </a:rPr>
              <a:t>Erstellt durch Vorlagenbauer.ch</a:t>
            </a:r>
          </a:p>
        </p:txBody>
      </p:sp>
      <p:pic>
        <p:nvPicPr>
          <p:cNvPr id="13" name="Grafik 12">
            <a:extLst>
              <a:ext uri="{FF2B5EF4-FFF2-40B4-BE49-F238E27FC236}">
                <a16:creationId xmlns:a16="http://schemas.microsoft.com/office/drawing/2014/main" id="{C571FDC5-BA52-189E-8EBC-56022698708F}"/>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445030" y="6350545"/>
            <a:ext cx="1239850" cy="259383"/>
          </a:xfrm>
          <a:prstGeom prst="rect">
            <a:avLst/>
          </a:prstGeom>
        </p:spPr>
      </p:pic>
    </p:spTree>
    <p:extLst>
      <p:ext uri="{BB962C8B-B14F-4D97-AF65-F5344CB8AC3E}">
        <p14:creationId xmlns:p14="http://schemas.microsoft.com/office/powerpoint/2010/main" val="2053866765"/>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hf hdr="0" ftr="0" dt="0"/>
  <p:txStyles>
    <p:titleStyle>
      <a:lvl1pPr algn="l" defTabSz="914400" rtl="0" eaLnBrk="1" latinLnBrk="0" hangingPunct="1">
        <a:lnSpc>
          <a:spcPct val="100000"/>
        </a:lnSpc>
        <a:spcBef>
          <a:spcPct val="0"/>
        </a:spcBef>
        <a:buNone/>
        <a:defRPr sz="2200" kern="1200" spc="-20" baseline="0">
          <a:solidFill>
            <a:srgbClr val="0592B1"/>
          </a:solidFill>
          <a:latin typeface="+mj-lt"/>
          <a:ea typeface="+mj-ea"/>
          <a:cs typeface="+mj-cs"/>
        </a:defRPr>
      </a:lvl1pPr>
    </p:titleStyle>
    <p:bodyStyle>
      <a:lvl1pPr marL="0" indent="0" algn="l" defTabSz="914400" rtl="0" eaLnBrk="1" latinLnBrk="0" hangingPunct="1">
        <a:lnSpc>
          <a:spcPct val="112000"/>
        </a:lnSpc>
        <a:spcBef>
          <a:spcPts val="0"/>
        </a:spcBef>
        <a:buFont typeface="+mj-lt"/>
        <a:buNone/>
        <a:defRPr sz="1600" kern="1200" spc="-20" baseline="0">
          <a:solidFill>
            <a:schemeClr val="accent1"/>
          </a:solidFill>
          <a:latin typeface="+mn-lt"/>
          <a:ea typeface="+mn-ea"/>
          <a:cs typeface="+mn-cs"/>
        </a:defRPr>
      </a:lvl1pPr>
      <a:lvl2pPr marL="174625" indent="-174625" algn="l" defTabSz="914400" rtl="0" eaLnBrk="1" latinLnBrk="0" hangingPunct="1">
        <a:lnSpc>
          <a:spcPct val="112000"/>
        </a:lnSpc>
        <a:spcBef>
          <a:spcPts val="0"/>
        </a:spcBef>
        <a:buFont typeface="Arial" panose="020B0604020202020204" pitchFamily="34" charset="0"/>
        <a:buChar char="•"/>
        <a:defRPr sz="1600" kern="1200" spc="-20" baseline="0">
          <a:solidFill>
            <a:schemeClr val="accent1"/>
          </a:solidFill>
          <a:latin typeface="+mn-lt"/>
          <a:ea typeface="+mn-ea"/>
          <a:cs typeface="+mn-cs"/>
        </a:defRPr>
      </a:lvl2pPr>
      <a:lvl3pPr marL="360363" indent="-185738" algn="l" defTabSz="914400" rtl="0" eaLnBrk="1" latinLnBrk="0" hangingPunct="1">
        <a:lnSpc>
          <a:spcPct val="112000"/>
        </a:lnSpc>
        <a:spcBef>
          <a:spcPts val="0"/>
        </a:spcBef>
        <a:buFont typeface="Arial" panose="020B0604020202020204" pitchFamily="34" charset="0"/>
        <a:buChar char="•"/>
        <a:defRPr sz="1600" kern="1200" spc="-20" baseline="0">
          <a:solidFill>
            <a:schemeClr val="accent1"/>
          </a:solidFill>
          <a:latin typeface="+mn-lt"/>
          <a:ea typeface="+mn-ea"/>
          <a:cs typeface="+mn-cs"/>
        </a:defRPr>
      </a:lvl3pPr>
      <a:lvl4pPr marL="534988" indent="-174625" algn="l" defTabSz="914400" rtl="0" eaLnBrk="1" latinLnBrk="0" hangingPunct="1">
        <a:lnSpc>
          <a:spcPct val="112000"/>
        </a:lnSpc>
        <a:spcBef>
          <a:spcPts val="0"/>
        </a:spcBef>
        <a:buFont typeface="Arial" panose="020B0604020202020204" pitchFamily="34" charset="0"/>
        <a:buChar char="•"/>
        <a:defRPr sz="1600" kern="1200" spc="-20" baseline="0">
          <a:solidFill>
            <a:schemeClr val="accent1"/>
          </a:solidFill>
          <a:latin typeface="+mn-lt"/>
          <a:ea typeface="+mn-ea"/>
          <a:cs typeface="+mn-cs"/>
        </a:defRPr>
      </a:lvl4pPr>
      <a:lvl5pPr marL="719138" indent="-184150" algn="l" defTabSz="914400" rtl="0" eaLnBrk="1" latinLnBrk="0" hangingPunct="1">
        <a:lnSpc>
          <a:spcPct val="112000"/>
        </a:lnSpc>
        <a:spcBef>
          <a:spcPts val="0"/>
        </a:spcBef>
        <a:buFont typeface="Arial" panose="020B0604020202020204" pitchFamily="34" charset="0"/>
        <a:buChar char="•"/>
        <a:defRPr sz="1600" kern="1200" spc="-2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0">
          <p15:clr>
            <a:srgbClr val="A4A3A4"/>
          </p15:clr>
        </p15:guide>
        <p15:guide id="2" pos="6970">
          <p15:clr>
            <a:srgbClr val="A4A3A4"/>
          </p15:clr>
        </p15:guide>
        <p15:guide id="3" orient="horz" pos="3838">
          <p15:clr>
            <a:srgbClr val="A4A3A4"/>
          </p15:clr>
        </p15:guide>
        <p15:guide id="4" orient="horz" pos="1434">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15379" y="440669"/>
            <a:ext cx="11160684" cy="792087"/>
          </a:xfrm>
          <a:prstGeom prst="rect">
            <a:avLst/>
          </a:prstGeom>
        </p:spPr>
        <p:txBody>
          <a:bodyPr vert="horz" lIns="0" tIns="0" rIns="0" bIns="0" rtlCol="0" anchor="t">
            <a:noAutofit/>
          </a:bodyPr>
          <a:lstStyle/>
          <a:p>
            <a:endParaRPr lang="de-CH"/>
          </a:p>
        </p:txBody>
      </p:sp>
      <p:sp>
        <p:nvSpPr>
          <p:cNvPr id="3" name="Textplatzhalter 2"/>
          <p:cNvSpPr>
            <a:spLocks noGrp="1"/>
          </p:cNvSpPr>
          <p:nvPr>
            <p:ph type="body" idx="1"/>
          </p:nvPr>
        </p:nvSpPr>
        <p:spPr>
          <a:xfrm>
            <a:off x="515379" y="1592796"/>
            <a:ext cx="11160684" cy="4584167"/>
          </a:xfrm>
          <a:prstGeom prst="rect">
            <a:avLst/>
          </a:prstGeom>
        </p:spPr>
        <p:txBody>
          <a:bodyPr vert="horz" lIns="0" tIns="0" rIns="0" bIns="0" rtlCol="0">
            <a:noAutofit/>
          </a:bodyPr>
          <a:lstStyle/>
          <a:p>
            <a:pPr lvl="0"/>
            <a:r>
              <a:rPr lang="de-CH" noProof="0"/>
              <a:t>Textmasterformat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4" name="Datumsplatzhalter 3"/>
          <p:cNvSpPr>
            <a:spLocks noGrp="1"/>
          </p:cNvSpPr>
          <p:nvPr>
            <p:ph type="dt" sz="half" idx="2"/>
          </p:nvPr>
        </p:nvSpPr>
        <p:spPr>
          <a:xfrm>
            <a:off x="515379" y="6453337"/>
            <a:ext cx="1513384" cy="137833"/>
          </a:xfrm>
          <a:prstGeom prst="rect">
            <a:avLst/>
          </a:prstGeom>
        </p:spPr>
        <p:txBody>
          <a:bodyPr vert="horz" lIns="0" tIns="0" rIns="0" bIns="0" rtlCol="0" anchor="b" anchorCtr="0"/>
          <a:lstStyle>
            <a:lvl1pPr algn="l">
              <a:defRPr sz="800">
                <a:solidFill>
                  <a:schemeClr val="accent1"/>
                </a:solidFill>
              </a:defRPr>
            </a:lvl1pPr>
          </a:lstStyle>
          <a:p>
            <a:fld id="{44A8E8E6-9CF8-423B-8805-4989AB079447}" type="datetime2">
              <a:rPr lang="fr-CH" smtClean="0"/>
              <a:t>mardi, 14 Novembre 2023</a:t>
            </a:fld>
            <a:endParaRPr lang="de-CH"/>
          </a:p>
        </p:txBody>
      </p:sp>
      <p:sp>
        <p:nvSpPr>
          <p:cNvPr id="6" name="Foliennummernplatzhalter 5"/>
          <p:cNvSpPr>
            <a:spLocks noGrp="1"/>
          </p:cNvSpPr>
          <p:nvPr>
            <p:ph type="sldNum" sz="quarter" idx="4"/>
          </p:nvPr>
        </p:nvSpPr>
        <p:spPr>
          <a:xfrm>
            <a:off x="10608501" y="6453337"/>
            <a:ext cx="1067562" cy="137833"/>
          </a:xfrm>
          <a:prstGeom prst="rect">
            <a:avLst/>
          </a:prstGeom>
        </p:spPr>
        <p:txBody>
          <a:bodyPr vert="horz" lIns="0" tIns="0" rIns="0" bIns="0" rtlCol="0" anchor="b" anchorCtr="0"/>
          <a:lstStyle>
            <a:lvl1pPr algn="r">
              <a:defRPr sz="800">
                <a:solidFill>
                  <a:schemeClr val="accent1"/>
                </a:solidFill>
              </a:defRPr>
            </a:lvl1pPr>
          </a:lstStyle>
          <a:p>
            <a:fld id="{442AD375-037F-43D0-B059-5172DA06796A}" type="slidenum">
              <a:rPr lang="de-CH" smtClean="0"/>
              <a:t>‹N°›</a:t>
            </a:fld>
            <a:endParaRPr lang="de-CH"/>
          </a:p>
        </p:txBody>
      </p:sp>
      <p:sp>
        <p:nvSpPr>
          <p:cNvPr id="7" name="Textfeld 6">
            <a:extLst>
              <a:ext uri="{FF2B5EF4-FFF2-40B4-BE49-F238E27FC236}">
                <a16:creationId xmlns:a16="http://schemas.microsoft.com/office/drawing/2014/main" id="{E1126706-F82E-4003-B37F-DDFD46B67EBD}"/>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a:solidFill>
                  <a:schemeClr val="bg1">
                    <a:lumMod val="75000"/>
                  </a:schemeClr>
                </a:solidFill>
              </a:rPr>
              <a:t>Erstellt durch Vorlagenbauer.ch</a:t>
            </a:r>
          </a:p>
        </p:txBody>
      </p:sp>
    </p:spTree>
    <p:extLst>
      <p:ext uri="{BB962C8B-B14F-4D97-AF65-F5344CB8AC3E}">
        <p14:creationId xmlns:p14="http://schemas.microsoft.com/office/powerpoint/2010/main" val="88182403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hf hdr="0" ftr="0"/>
  <p:txStyles>
    <p:titleStyle>
      <a:lvl1pPr algn="l" defTabSz="914400" rtl="0" eaLnBrk="1" latinLnBrk="0" hangingPunct="1">
        <a:lnSpc>
          <a:spcPct val="100000"/>
        </a:lnSpc>
        <a:spcBef>
          <a:spcPct val="0"/>
        </a:spcBef>
        <a:buNone/>
        <a:defRPr sz="2400" kern="1200">
          <a:solidFill>
            <a:schemeClr val="accent1"/>
          </a:solidFill>
          <a:latin typeface="+mj-lt"/>
          <a:ea typeface="+mj-ea"/>
          <a:cs typeface="+mj-cs"/>
        </a:defRPr>
      </a:lvl1pPr>
    </p:titleStyle>
    <p:bodyStyle>
      <a:lvl1pPr marL="0" indent="0" algn="l" defTabSz="914400" rtl="0" eaLnBrk="1" latinLnBrk="0" hangingPunct="1">
        <a:lnSpc>
          <a:spcPct val="105000"/>
        </a:lnSpc>
        <a:spcBef>
          <a:spcPts val="0"/>
        </a:spcBef>
        <a:buFont typeface="+mj-lt"/>
        <a:buNone/>
        <a:defRPr sz="2400" kern="1200">
          <a:solidFill>
            <a:schemeClr val="accent1"/>
          </a:solidFill>
          <a:latin typeface="+mn-lt"/>
          <a:ea typeface="+mn-ea"/>
          <a:cs typeface="+mn-cs"/>
        </a:defRPr>
      </a:lvl1pPr>
      <a:lvl2pPr marL="288000" indent="-288000" algn="l" defTabSz="914400" rtl="0" eaLnBrk="1" latinLnBrk="0" hangingPunct="1">
        <a:lnSpc>
          <a:spcPct val="105000"/>
        </a:lnSpc>
        <a:spcBef>
          <a:spcPts val="0"/>
        </a:spcBef>
        <a:buClr>
          <a:schemeClr val="accent1"/>
        </a:buClr>
        <a:buFont typeface="Arial" panose="020B0604020202020204" pitchFamily="34" charset="0"/>
        <a:buChar char="–"/>
        <a:defRPr sz="2400" kern="1200">
          <a:solidFill>
            <a:schemeClr val="accent1"/>
          </a:solidFill>
          <a:latin typeface="+mn-lt"/>
          <a:ea typeface="+mn-ea"/>
          <a:cs typeface="+mn-cs"/>
        </a:defRPr>
      </a:lvl2pPr>
      <a:lvl3pPr marL="576000" indent="-288000" algn="l" defTabSz="914400" rtl="0" eaLnBrk="1" latinLnBrk="0" hangingPunct="1">
        <a:lnSpc>
          <a:spcPct val="105000"/>
        </a:lnSpc>
        <a:spcBef>
          <a:spcPts val="0"/>
        </a:spcBef>
        <a:buClr>
          <a:schemeClr val="accent1"/>
        </a:buClr>
        <a:buFont typeface="Arial" panose="020B0604020202020204" pitchFamily="34" charset="0"/>
        <a:buChar char="–"/>
        <a:defRPr sz="2400" kern="1200">
          <a:solidFill>
            <a:schemeClr val="accent1"/>
          </a:solidFill>
          <a:latin typeface="+mn-lt"/>
          <a:ea typeface="+mn-ea"/>
          <a:cs typeface="+mn-cs"/>
        </a:defRPr>
      </a:lvl3pPr>
      <a:lvl4pPr marL="864000" indent="-288000" algn="l" defTabSz="914400" rtl="0" eaLnBrk="1" latinLnBrk="0" hangingPunct="1">
        <a:lnSpc>
          <a:spcPct val="105000"/>
        </a:lnSpc>
        <a:spcBef>
          <a:spcPts val="0"/>
        </a:spcBef>
        <a:buClr>
          <a:schemeClr val="accent1"/>
        </a:buClr>
        <a:buFont typeface="Arial" panose="020B0604020202020204" pitchFamily="34" charset="0"/>
        <a:buChar char="–"/>
        <a:defRPr sz="2400" kern="1200">
          <a:solidFill>
            <a:schemeClr val="accent1"/>
          </a:solidFill>
          <a:latin typeface="+mn-lt"/>
          <a:ea typeface="+mn-ea"/>
          <a:cs typeface="+mn-cs"/>
        </a:defRPr>
      </a:lvl4pPr>
      <a:lvl5pPr marL="1152000" indent="-288000" algn="l" defTabSz="914400" rtl="0" eaLnBrk="1" latinLnBrk="0" hangingPunct="1">
        <a:lnSpc>
          <a:spcPct val="105000"/>
        </a:lnSpc>
        <a:spcBef>
          <a:spcPts val="0"/>
        </a:spcBef>
        <a:buClr>
          <a:schemeClr val="accent1"/>
        </a:buClr>
        <a:buFont typeface="Arial" panose="020B0604020202020204" pitchFamily="34" charset="0"/>
        <a:buChar char="–"/>
        <a:defRPr sz="24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www.datakustik.de/" TargetMode="External"/><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descr="Ein Bild, das Himmel, Berg, draußen, Windmühle enthält.&#10;&#10;Automatisch generierte Beschreibung">
            <a:extLst>
              <a:ext uri="{FF2B5EF4-FFF2-40B4-BE49-F238E27FC236}">
                <a16:creationId xmlns:a16="http://schemas.microsoft.com/office/drawing/2014/main" id="{C49ED1F4-FD04-7E27-879A-3960CB0A1281}"/>
              </a:ext>
            </a:extLst>
          </p:cNvPr>
          <p:cNvPicPr>
            <a:picLocks noGrp="1" noChangeAspect="1"/>
          </p:cNvPicPr>
          <p:nvPr>
            <p:ph type="pic" sz="quarter" idx="13"/>
          </p:nvPr>
        </p:nvPicPr>
        <p:blipFill>
          <a:blip r:embed="rId2" cstate="screen">
            <a:extLst>
              <a:ext uri="{28A0092B-C50C-407E-A947-70E740481C1C}">
                <a14:useLocalDpi xmlns:a14="http://schemas.microsoft.com/office/drawing/2010/main"/>
              </a:ext>
            </a:extLst>
          </a:blip>
          <a:srcRect/>
          <a:stretch>
            <a:fillRect/>
          </a:stretch>
        </p:blipFill>
        <p:spPr/>
      </p:pic>
      <p:sp>
        <p:nvSpPr>
          <p:cNvPr id="3" name="Titel 2">
            <a:extLst>
              <a:ext uri="{FF2B5EF4-FFF2-40B4-BE49-F238E27FC236}">
                <a16:creationId xmlns:a16="http://schemas.microsoft.com/office/drawing/2014/main" id="{55A44DF0-87D7-AB6D-FF14-7396ACBE476F}"/>
              </a:ext>
            </a:extLst>
          </p:cNvPr>
          <p:cNvSpPr>
            <a:spLocks noGrp="1"/>
          </p:cNvSpPr>
          <p:nvPr>
            <p:ph type="ctrTitle"/>
          </p:nvPr>
        </p:nvSpPr>
        <p:spPr>
          <a:xfrm>
            <a:off x="5519936" y="836712"/>
            <a:ext cx="6408712" cy="1252607"/>
          </a:xfrm>
        </p:spPr>
        <p:txBody>
          <a:bodyPr/>
          <a:lstStyle/>
          <a:p>
            <a:r>
              <a:rPr lang="de-DE" sz="3600" noProof="0" dirty="0"/>
              <a:t>Welche Bedeutung hat die Windenergie</a:t>
            </a:r>
            <a:br>
              <a:rPr lang="de-DE" sz="3600" noProof="0" dirty="0"/>
            </a:br>
            <a:r>
              <a:rPr lang="de-DE" sz="3600" noProof="0" dirty="0"/>
              <a:t>in der Schweiz ?</a:t>
            </a:r>
            <a:br>
              <a:rPr lang="fr-FR" sz="3600" noProof="0" dirty="0"/>
            </a:br>
            <a:br>
              <a:rPr lang="fr-FR" sz="3600" noProof="0" dirty="0"/>
            </a:br>
            <a:br>
              <a:rPr lang="fr-FR" sz="3600" noProof="0" dirty="0"/>
            </a:br>
            <a:br>
              <a:rPr lang="fr-FR" sz="3600" noProof="0" dirty="0"/>
            </a:br>
            <a:br>
              <a:rPr lang="fr-FR" sz="3600" noProof="0" dirty="0"/>
            </a:br>
            <a:endParaRPr lang="de-CH" sz="3600" noProof="0" dirty="0"/>
          </a:p>
        </p:txBody>
      </p:sp>
      <p:sp>
        <p:nvSpPr>
          <p:cNvPr id="12" name="Foliennummernplatzhalter 11">
            <a:extLst>
              <a:ext uri="{FF2B5EF4-FFF2-40B4-BE49-F238E27FC236}">
                <a16:creationId xmlns:a16="http://schemas.microsoft.com/office/drawing/2014/main" id="{BF50B970-95B1-0F99-D44C-233BA64F9957}"/>
              </a:ext>
            </a:extLst>
          </p:cNvPr>
          <p:cNvSpPr>
            <a:spLocks noGrp="1"/>
          </p:cNvSpPr>
          <p:nvPr>
            <p:ph type="sldNum" sz="quarter" idx="12"/>
          </p:nvPr>
        </p:nvSpPr>
        <p:spPr/>
        <p:txBody>
          <a:bodyPr/>
          <a:lstStyle/>
          <a:p>
            <a:fld id="{442AD375-037F-43D0-B059-5172DA06796A}" type="slidenum">
              <a:rPr lang="de-CH" smtClean="0"/>
              <a:t>1</a:t>
            </a:fld>
            <a:endParaRPr lang="de-CH" dirty="0"/>
          </a:p>
        </p:txBody>
      </p:sp>
      <p:sp>
        <p:nvSpPr>
          <p:cNvPr id="2" name="ZoneTexte 1">
            <a:extLst>
              <a:ext uri="{FF2B5EF4-FFF2-40B4-BE49-F238E27FC236}">
                <a16:creationId xmlns:a16="http://schemas.microsoft.com/office/drawing/2014/main" id="{D7777F37-7935-AA23-FD0D-800B16F932DE}"/>
              </a:ext>
            </a:extLst>
          </p:cNvPr>
          <p:cNvSpPr txBox="1"/>
          <p:nvPr/>
        </p:nvSpPr>
        <p:spPr>
          <a:xfrm>
            <a:off x="263352" y="5949280"/>
            <a:ext cx="3312368" cy="276999"/>
          </a:xfrm>
          <a:prstGeom prst="rect">
            <a:avLst/>
          </a:prstGeom>
          <a:noFill/>
        </p:spPr>
        <p:txBody>
          <a:bodyPr wrap="square" lIns="0" tIns="0" rIns="0" bIns="0" rtlCol="0">
            <a:spAutoFit/>
          </a:bodyPr>
          <a:lstStyle/>
          <a:p>
            <a:r>
              <a:rPr lang="fr-FR" dirty="0" err="1"/>
              <a:t>ProEole</a:t>
            </a:r>
            <a:r>
              <a:rPr lang="fr-FR" dirty="0"/>
              <a:t> Bern 15.11.23</a:t>
            </a:r>
            <a:endParaRPr lang="fr-CH" dirty="0"/>
          </a:p>
        </p:txBody>
      </p:sp>
    </p:spTree>
    <p:extLst>
      <p:ext uri="{BB962C8B-B14F-4D97-AF65-F5344CB8AC3E}">
        <p14:creationId xmlns:p14="http://schemas.microsoft.com/office/powerpoint/2010/main" val="29580617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a:xfrm>
            <a:off x="1775521" y="274638"/>
            <a:ext cx="8435280" cy="1143000"/>
          </a:xfrm>
        </p:spPr>
        <p:txBody>
          <a:bodyPr/>
          <a:lstStyle/>
          <a:p>
            <a:r>
              <a:rPr lang="de-CH" sz="3200" dirty="0"/>
              <a:t>Welche </a:t>
            </a:r>
            <a:r>
              <a:rPr lang="de-CH" sz="3200" dirty="0" err="1"/>
              <a:t>Produktion </a:t>
            </a:r>
            <a:r>
              <a:rPr lang="de-CH" sz="3200" dirty="0"/>
              <a:t>und </a:t>
            </a:r>
            <a:r>
              <a:rPr lang="de-CH" sz="3200" dirty="0" err="1"/>
              <a:t>welchen Preis hat eine 30-Meter-Windkraftanlage</a:t>
            </a:r>
            <a:r>
              <a:rPr lang="de-CH" sz="3200" dirty="0"/>
              <a:t>?</a:t>
            </a:r>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2182165" y="1755378"/>
            <a:ext cx="3294365" cy="3815954"/>
          </a:xfrm>
        </p:spPr>
        <p:txBody>
          <a:bodyPr/>
          <a:lstStyle/>
          <a:p>
            <a:pPr lvl="1"/>
            <a:r>
              <a:rPr lang="de-CH" sz="1600" dirty="0"/>
              <a:t>Windkraftanlage mit 25 kW der </a:t>
            </a:r>
            <a:r>
              <a:rPr lang="de-CH" sz="1600" dirty="0" err="1"/>
              <a:t>neuesten Generation</a:t>
            </a:r>
            <a:br>
              <a:rPr lang="de-CH" sz="1600" dirty="0"/>
            </a:br>
            <a:endParaRPr lang="de-CH" sz="1600" dirty="0"/>
          </a:p>
          <a:p>
            <a:pPr lvl="1"/>
            <a:r>
              <a:rPr lang="pt-BR" sz="1600" dirty="0"/>
              <a:t>Produktion (1): 20 MWh</a:t>
            </a:r>
          </a:p>
          <a:p>
            <a:pPr lvl="1"/>
            <a:r>
              <a:rPr lang="pt-BR" sz="1600" dirty="0"/>
              <a:t>Produktion (2): 40 MWh</a:t>
            </a:r>
          </a:p>
          <a:p>
            <a:pPr lvl="1"/>
            <a:endParaRPr lang="de-CH" sz="1600" dirty="0"/>
          </a:p>
          <a:p>
            <a:pPr lvl="1"/>
            <a:r>
              <a:rPr lang="fr-CH" sz="1600" dirty="0"/>
              <a:t>Kosten mit Installation: 100 bis 150 kCH</a:t>
            </a:r>
          </a:p>
          <a:p>
            <a:pPr lvl="1"/>
            <a:r>
              <a:rPr lang="fr-CH" sz="1600" dirty="0"/>
              <a:t>Kosten mit 60% Zuschuss: 40 bis 60 kCH</a:t>
            </a:r>
            <a:endParaRPr lang="de-CH" sz="1600" dirty="0"/>
          </a:p>
          <a:p>
            <a:pPr lvl="1"/>
            <a:endParaRPr lang="de-CH" sz="1600" dirty="0"/>
          </a:p>
          <a:p>
            <a:pPr lvl="1"/>
            <a:r>
              <a:rPr lang="fr-CH" sz="1600" dirty="0"/>
              <a:t>Bruttokostenpreis kWh </a:t>
            </a:r>
          </a:p>
          <a:p>
            <a:pPr lvl="2"/>
            <a:r>
              <a:rPr lang="fr-CH" sz="1600" dirty="0"/>
              <a:t>Ohne Förderung: 20 bis 35 ct/kWh</a:t>
            </a:r>
          </a:p>
          <a:p>
            <a:pPr lvl="2"/>
            <a:r>
              <a:rPr lang="fr-CH" sz="1600" dirty="0"/>
              <a:t>Mit Zuschuss: 12 bis 20 ct/kWh</a:t>
            </a:r>
            <a:endParaRPr lang="de-CH" sz="1600" dirty="0"/>
          </a:p>
          <a:p>
            <a:pPr marL="0" lvl="1" indent="0">
              <a:buNone/>
            </a:pPr>
            <a:endParaRPr lang="de-CH" sz="1600" dirty="0"/>
          </a:p>
        </p:txBody>
      </p:sp>
      <p:sp>
        <p:nvSpPr>
          <p:cNvPr id="9" name="Foliennummernplatzhalter 8">
            <a:extLst>
              <a:ext uri="{FF2B5EF4-FFF2-40B4-BE49-F238E27FC236}">
                <a16:creationId xmlns:a16="http://schemas.microsoft.com/office/drawing/2014/main" id="{5BF15716-2EB2-E41C-1A9A-04C2BFE36178}"/>
              </a:ext>
            </a:extLst>
          </p:cNvPr>
          <p:cNvSpPr>
            <a:spLocks noGrp="1"/>
          </p:cNvSpPr>
          <p:nvPr>
            <p:ph type="sldNum" sz="quarter" idx="12"/>
          </p:nvPr>
        </p:nvSpPr>
        <p:spPr/>
        <p:txBody>
          <a:bodyPr/>
          <a:lstStyle/>
          <a:p>
            <a:fld id="{442AD375-037F-43D0-B059-5172DA06796A}" type="slidenum">
              <a:rPr lang="de-CH" smtClean="0"/>
              <a:t>10</a:t>
            </a:fld>
            <a:endParaRPr lang="de-CH" dirty="0"/>
          </a:p>
        </p:txBody>
      </p:sp>
      <p:sp>
        <p:nvSpPr>
          <p:cNvPr id="4" name="Inhaltsplatzhalter 3">
            <a:extLst>
              <a:ext uri="{FF2B5EF4-FFF2-40B4-BE49-F238E27FC236}">
                <a16:creationId xmlns:a16="http://schemas.microsoft.com/office/drawing/2014/main" id="{D148CA57-C66C-0336-3D8D-355C73762363}"/>
              </a:ext>
            </a:extLst>
          </p:cNvPr>
          <p:cNvSpPr>
            <a:spLocks noGrp="1"/>
          </p:cNvSpPr>
          <p:nvPr>
            <p:ph type="body" sz="quarter" idx="13"/>
          </p:nvPr>
        </p:nvSpPr>
        <p:spPr>
          <a:xfrm>
            <a:off x="6384031" y="5841007"/>
            <a:ext cx="4680843" cy="468313"/>
          </a:xfrm>
        </p:spPr>
        <p:txBody>
          <a:bodyPr/>
          <a:lstStyle/>
          <a:p>
            <a:r>
              <a:rPr lang="de-CH" noProof="0" dirty="0"/>
              <a:t>25 kWp-Windkraftanlage </a:t>
            </a:r>
            <a:r>
              <a:rPr lang="de-CH" noProof="0" dirty="0" err="1"/>
              <a:t>mit Hydraulikmast zur Senkung der </a:t>
            </a:r>
            <a:r>
              <a:rPr lang="de-CH" noProof="0" dirty="0"/>
              <a:t>Montage- und Wartungskosten </a:t>
            </a:r>
          </a:p>
        </p:txBody>
      </p:sp>
      <p:pic>
        <p:nvPicPr>
          <p:cNvPr id="1028" name="Picture 4">
            <a:extLst>
              <a:ext uri="{FF2B5EF4-FFF2-40B4-BE49-F238E27FC236}">
                <a16:creationId xmlns:a16="http://schemas.microsoft.com/office/drawing/2014/main" id="{C603E63E-F58B-7CF8-F857-424B62B405E6}"/>
              </a:ext>
            </a:extLst>
          </p:cNvPr>
          <p:cNvPicPr>
            <a:picLocks noGrp="1" noChangeAspect="1" noChangeArrowheads="1"/>
          </p:cNvPicPr>
          <p:nvPr>
            <p:ph type="pic" sz="quarter" idx="14"/>
          </p:nvPr>
        </p:nvPicPr>
        <p:blipFill>
          <a:blip r:embed="rId2">
            <a:extLst>
              <a:ext uri="{28A0092B-C50C-407E-A947-70E740481C1C}">
                <a14:useLocalDpi xmlns:a14="http://schemas.microsoft.com/office/drawing/2010/main" val="0"/>
              </a:ext>
            </a:extLst>
          </a:blip>
          <a:srcRect t="4732" b="4732"/>
          <a:stretch>
            <a:fillRect/>
          </a:stretch>
        </p:blipFill>
        <p:spPr bwMode="auto">
          <a:xfrm>
            <a:off x="6383708" y="1628576"/>
            <a:ext cx="4680843" cy="4158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146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a:xfrm>
            <a:off x="1631505" y="274638"/>
            <a:ext cx="8579296" cy="1143000"/>
          </a:xfrm>
        </p:spPr>
        <p:txBody>
          <a:bodyPr/>
          <a:lstStyle/>
          <a:p>
            <a:r>
              <a:rPr lang="de-CH" sz="3200" dirty="0"/>
              <a:t>Welche </a:t>
            </a:r>
            <a:r>
              <a:rPr lang="de-CH" sz="3200" dirty="0" err="1"/>
              <a:t>Produktion </a:t>
            </a:r>
            <a:r>
              <a:rPr lang="de-CH" sz="3200" dirty="0"/>
              <a:t>und </a:t>
            </a:r>
            <a:r>
              <a:rPr lang="de-CH" sz="3200" dirty="0" err="1"/>
              <a:t>welchen Preis hat eine 130-Meter-Windkraftanlage</a:t>
            </a:r>
            <a:r>
              <a:rPr lang="de-CH" sz="3200" dirty="0"/>
              <a:t>?</a:t>
            </a:r>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1487488" y="1998017"/>
            <a:ext cx="3726413" cy="2861966"/>
          </a:xfrm>
        </p:spPr>
        <p:txBody>
          <a:bodyPr/>
          <a:lstStyle/>
          <a:p>
            <a:pPr lvl="1"/>
            <a:r>
              <a:rPr lang="de-CH" sz="1600" dirty="0"/>
              <a:t>1-MW-Windkraftanlage </a:t>
            </a:r>
            <a:r>
              <a:rPr lang="de-CH" sz="1600" dirty="0" err="1"/>
              <a:t>der neuesten Generation</a:t>
            </a:r>
            <a:br>
              <a:rPr lang="de-CH" sz="1600" dirty="0"/>
            </a:br>
            <a:endParaRPr lang="de-CH" sz="1600" dirty="0"/>
          </a:p>
          <a:p>
            <a:pPr lvl="1"/>
            <a:r>
              <a:rPr lang="pt-BR" sz="1600" dirty="0"/>
              <a:t>Produktion (1): 1700 MWh </a:t>
            </a:r>
          </a:p>
          <a:p>
            <a:pPr lvl="1"/>
            <a:r>
              <a:rPr lang="pt-BR" sz="1600" dirty="0"/>
              <a:t>Produktion (2): 2200 MWh</a:t>
            </a:r>
          </a:p>
          <a:p>
            <a:pPr lvl="1"/>
            <a:endParaRPr lang="de-CH" sz="1600" dirty="0"/>
          </a:p>
          <a:p>
            <a:pPr lvl="1"/>
            <a:r>
              <a:rPr lang="fr-CH" sz="1600" dirty="0"/>
              <a:t>Kosten mit Einrichtung: 2 bis 3 MCH</a:t>
            </a:r>
          </a:p>
          <a:p>
            <a:pPr lvl="1"/>
            <a:r>
              <a:rPr lang="fr-CH" sz="1600" dirty="0"/>
              <a:t>Kosten mit 60% Zuschuss: 800 bis 1'200 kCH</a:t>
            </a:r>
            <a:endParaRPr lang="de-CH" sz="1600" dirty="0"/>
          </a:p>
          <a:p>
            <a:pPr lvl="1"/>
            <a:endParaRPr lang="de-CH" sz="1600" dirty="0"/>
          </a:p>
          <a:p>
            <a:pPr lvl="1"/>
            <a:r>
              <a:rPr lang="fr-CH" sz="1600" dirty="0"/>
              <a:t>Bruttokostenpreis kWh </a:t>
            </a:r>
          </a:p>
          <a:p>
            <a:pPr lvl="2"/>
            <a:r>
              <a:rPr lang="fr-CH" sz="1600" dirty="0"/>
              <a:t>Ohne Förderung: 12 bis 18 ct/kWh</a:t>
            </a:r>
          </a:p>
          <a:p>
            <a:pPr lvl="2"/>
            <a:r>
              <a:rPr lang="fr-CH" sz="1600" dirty="0"/>
              <a:t>Mit Zuschuss: 8 bis 13 ct/kWh</a:t>
            </a:r>
            <a:endParaRPr lang="de-CH" sz="1600" dirty="0"/>
          </a:p>
          <a:p>
            <a:pPr marL="0" lvl="1" indent="0">
              <a:buNone/>
            </a:pPr>
            <a:endParaRPr lang="de-CH" sz="1600" dirty="0"/>
          </a:p>
        </p:txBody>
      </p:sp>
      <p:sp>
        <p:nvSpPr>
          <p:cNvPr id="9" name="Foliennummernplatzhalter 8">
            <a:extLst>
              <a:ext uri="{FF2B5EF4-FFF2-40B4-BE49-F238E27FC236}">
                <a16:creationId xmlns:a16="http://schemas.microsoft.com/office/drawing/2014/main" id="{5BF15716-2EB2-E41C-1A9A-04C2BFE36178}"/>
              </a:ext>
            </a:extLst>
          </p:cNvPr>
          <p:cNvSpPr>
            <a:spLocks noGrp="1"/>
          </p:cNvSpPr>
          <p:nvPr>
            <p:ph type="sldNum" sz="quarter" idx="12"/>
          </p:nvPr>
        </p:nvSpPr>
        <p:spPr/>
        <p:txBody>
          <a:bodyPr/>
          <a:lstStyle/>
          <a:p>
            <a:fld id="{442AD375-037F-43D0-B059-5172DA06796A}" type="slidenum">
              <a:rPr lang="de-CH" smtClean="0"/>
              <a:t>11</a:t>
            </a:fld>
            <a:endParaRPr lang="de-CH" dirty="0"/>
          </a:p>
        </p:txBody>
      </p:sp>
      <p:sp>
        <p:nvSpPr>
          <p:cNvPr id="4" name="Inhaltsplatzhalter 3">
            <a:extLst>
              <a:ext uri="{FF2B5EF4-FFF2-40B4-BE49-F238E27FC236}">
                <a16:creationId xmlns:a16="http://schemas.microsoft.com/office/drawing/2014/main" id="{D148CA57-C66C-0336-3D8D-355C73762363}"/>
              </a:ext>
            </a:extLst>
          </p:cNvPr>
          <p:cNvSpPr>
            <a:spLocks noGrp="1"/>
          </p:cNvSpPr>
          <p:nvPr>
            <p:ph type="body" sz="quarter" idx="13"/>
          </p:nvPr>
        </p:nvSpPr>
        <p:spPr>
          <a:xfrm>
            <a:off x="6384031" y="5985023"/>
            <a:ext cx="4680843" cy="468313"/>
          </a:xfrm>
        </p:spPr>
        <p:txBody>
          <a:bodyPr/>
          <a:lstStyle/>
          <a:p>
            <a:r>
              <a:rPr lang="de-CH" noProof="0" dirty="0" err="1"/>
              <a:t>Einzelne </a:t>
            </a:r>
            <a:r>
              <a:rPr lang="de-CH" noProof="0" dirty="0"/>
              <a:t>Windkraftanlage mit 1 MW (möglich </a:t>
            </a:r>
            <a:r>
              <a:rPr lang="de-CH" noProof="0" dirty="0" err="1"/>
              <a:t>mit </a:t>
            </a:r>
            <a:r>
              <a:rPr lang="de-CH" noProof="0" dirty="0"/>
              <a:t>500 kW </a:t>
            </a:r>
            <a:r>
              <a:rPr lang="de-CH" noProof="0" dirty="0" err="1"/>
              <a:t>oder </a:t>
            </a:r>
            <a:r>
              <a:rPr lang="de-CH" noProof="0" dirty="0"/>
              <a:t>900 kW </a:t>
            </a:r>
            <a:r>
              <a:rPr lang="de-CH" noProof="0" dirty="0" err="1"/>
              <a:t>je nach Transformator</a:t>
            </a:r>
            <a:r>
              <a:rPr lang="de-CH" noProof="0" dirty="0"/>
              <a:t>)</a:t>
            </a:r>
          </a:p>
        </p:txBody>
      </p:sp>
      <p:pic>
        <p:nvPicPr>
          <p:cNvPr id="12" name="Espace réservé pour une image  11">
            <a:extLst>
              <a:ext uri="{FF2B5EF4-FFF2-40B4-BE49-F238E27FC236}">
                <a16:creationId xmlns:a16="http://schemas.microsoft.com/office/drawing/2014/main" id="{1B36BD62-5FF8-1FA6-7968-F254E26CF77B}"/>
              </a:ext>
            </a:extLst>
          </p:cNvPr>
          <p:cNvPicPr>
            <a:picLocks noGrp="1" noChangeAspect="1"/>
          </p:cNvPicPr>
          <p:nvPr>
            <p:ph type="pic" sz="quarter" idx="14"/>
          </p:nvPr>
        </p:nvPicPr>
        <p:blipFill rotWithShape="1">
          <a:blip r:embed="rId2"/>
          <a:srcRect t="7176" b="7176"/>
          <a:stretch/>
        </p:blipFill>
        <p:spPr>
          <a:xfrm>
            <a:off x="6348993" y="1684289"/>
            <a:ext cx="4680843" cy="4158456"/>
          </a:xfrm>
        </p:spPr>
      </p:pic>
    </p:spTree>
    <p:extLst>
      <p:ext uri="{BB962C8B-B14F-4D97-AF65-F5344CB8AC3E}">
        <p14:creationId xmlns:p14="http://schemas.microsoft.com/office/powerpoint/2010/main" val="41948990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a:xfrm>
            <a:off x="1631505" y="274638"/>
            <a:ext cx="8579296" cy="1143000"/>
          </a:xfrm>
        </p:spPr>
        <p:txBody>
          <a:bodyPr/>
          <a:lstStyle/>
          <a:p>
            <a:r>
              <a:rPr lang="de-CH" sz="3200" dirty="0"/>
              <a:t>Welche </a:t>
            </a:r>
            <a:r>
              <a:rPr lang="de-CH" sz="3200" dirty="0" err="1"/>
              <a:t>Produktion </a:t>
            </a:r>
            <a:r>
              <a:rPr lang="de-CH" sz="3200" dirty="0"/>
              <a:t>und </a:t>
            </a:r>
            <a:r>
              <a:rPr lang="de-CH" sz="3200" dirty="0" err="1"/>
              <a:t>welchen Preis hat eine 230-Meter-Windkraftanlage</a:t>
            </a:r>
            <a:r>
              <a:rPr lang="de-CH" sz="3200" dirty="0"/>
              <a:t>?</a:t>
            </a:r>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1271464" y="2204864"/>
            <a:ext cx="4067184" cy="3815954"/>
          </a:xfrm>
        </p:spPr>
        <p:txBody>
          <a:bodyPr/>
          <a:lstStyle/>
          <a:p>
            <a:pPr lvl="1"/>
            <a:r>
              <a:rPr lang="de-CH" sz="1600" dirty="0"/>
              <a:t>Windkraftanlage </a:t>
            </a:r>
            <a:r>
              <a:rPr lang="de-CH" sz="1600" dirty="0" err="1"/>
              <a:t>der neuesten Generation mit </a:t>
            </a:r>
            <a:r>
              <a:rPr lang="de-CH" sz="1600" dirty="0"/>
              <a:t>6 MW</a:t>
            </a:r>
            <a:br>
              <a:rPr lang="de-CH" sz="1600" dirty="0"/>
            </a:br>
            <a:endParaRPr lang="de-CH" sz="1600" dirty="0"/>
          </a:p>
          <a:p>
            <a:pPr lvl="1"/>
            <a:r>
              <a:rPr lang="pt-BR" sz="1600" dirty="0"/>
              <a:t>Produktion (1): 11'000 MWh</a:t>
            </a:r>
          </a:p>
          <a:p>
            <a:pPr lvl="1"/>
            <a:r>
              <a:rPr lang="pt-BR" sz="1600" dirty="0"/>
              <a:t>Produktion (2): 13'000 MWh</a:t>
            </a:r>
          </a:p>
          <a:p>
            <a:pPr lvl="1"/>
            <a:endParaRPr lang="de-CH" sz="1600" dirty="0"/>
          </a:p>
          <a:p>
            <a:pPr lvl="1"/>
            <a:r>
              <a:rPr lang="fr-CH" sz="1600" dirty="0"/>
              <a:t>Kosten mit Einrichtung: 8 bis 12 MCH</a:t>
            </a:r>
          </a:p>
          <a:p>
            <a:pPr lvl="1"/>
            <a:r>
              <a:rPr lang="fr-CH" sz="1600" dirty="0"/>
              <a:t>Kosten mit 60% Zuschuss: 3,6 bis 4,8 Mio. CHF</a:t>
            </a:r>
            <a:endParaRPr lang="de-CH" sz="1600" dirty="0"/>
          </a:p>
          <a:p>
            <a:pPr lvl="1"/>
            <a:endParaRPr lang="de-CH" sz="1600" dirty="0"/>
          </a:p>
          <a:p>
            <a:pPr lvl="1"/>
            <a:r>
              <a:rPr lang="fr-CH" sz="1600" dirty="0"/>
              <a:t>Bruttokostenpreis kWh </a:t>
            </a:r>
          </a:p>
          <a:p>
            <a:pPr lvl="2"/>
            <a:r>
              <a:rPr lang="fr-CH" sz="1600" dirty="0"/>
              <a:t>Ohne Förderung: 8 bis 14 ct/kWh</a:t>
            </a:r>
          </a:p>
          <a:p>
            <a:pPr lvl="2"/>
            <a:r>
              <a:rPr lang="fr-CH" sz="1600" dirty="0"/>
              <a:t>Mit Zuschuss: 5 bis 9 ct/kWh</a:t>
            </a:r>
          </a:p>
          <a:p>
            <a:pPr marL="0" lvl="1" indent="0">
              <a:buNone/>
            </a:pPr>
            <a:endParaRPr lang="de-CH" sz="1600" dirty="0"/>
          </a:p>
        </p:txBody>
      </p:sp>
      <p:sp>
        <p:nvSpPr>
          <p:cNvPr id="9" name="Foliennummernplatzhalter 8">
            <a:extLst>
              <a:ext uri="{FF2B5EF4-FFF2-40B4-BE49-F238E27FC236}">
                <a16:creationId xmlns:a16="http://schemas.microsoft.com/office/drawing/2014/main" id="{5BF15716-2EB2-E41C-1A9A-04C2BFE36178}"/>
              </a:ext>
            </a:extLst>
          </p:cNvPr>
          <p:cNvSpPr>
            <a:spLocks noGrp="1"/>
          </p:cNvSpPr>
          <p:nvPr>
            <p:ph type="sldNum" sz="quarter" idx="12"/>
          </p:nvPr>
        </p:nvSpPr>
        <p:spPr/>
        <p:txBody>
          <a:bodyPr/>
          <a:lstStyle/>
          <a:p>
            <a:fld id="{442AD375-037F-43D0-B059-5172DA06796A}" type="slidenum">
              <a:rPr lang="de-CH" smtClean="0"/>
              <a:t>12</a:t>
            </a:fld>
            <a:endParaRPr lang="de-CH" dirty="0"/>
          </a:p>
        </p:txBody>
      </p:sp>
      <p:sp>
        <p:nvSpPr>
          <p:cNvPr id="4" name="Inhaltsplatzhalter 3">
            <a:extLst>
              <a:ext uri="{FF2B5EF4-FFF2-40B4-BE49-F238E27FC236}">
                <a16:creationId xmlns:a16="http://schemas.microsoft.com/office/drawing/2014/main" id="{D148CA57-C66C-0336-3D8D-355C73762363}"/>
              </a:ext>
            </a:extLst>
          </p:cNvPr>
          <p:cNvSpPr>
            <a:spLocks noGrp="1"/>
          </p:cNvSpPr>
          <p:nvPr>
            <p:ph type="body" sz="quarter" idx="13"/>
          </p:nvPr>
        </p:nvSpPr>
        <p:spPr/>
        <p:txBody>
          <a:bodyPr/>
          <a:lstStyle/>
          <a:p>
            <a:r>
              <a:rPr lang="de-CH" noProof="0" dirty="0" err="1"/>
              <a:t>Auswahl an Windkraftanlagen der neuesten </a:t>
            </a:r>
            <a:r>
              <a:rPr lang="de-CH" noProof="0" dirty="0"/>
              <a:t>Generation </a:t>
            </a:r>
          </a:p>
        </p:txBody>
      </p:sp>
      <p:pic>
        <p:nvPicPr>
          <p:cNvPr id="11" name="Espace réservé pour une image  10">
            <a:extLst>
              <a:ext uri="{FF2B5EF4-FFF2-40B4-BE49-F238E27FC236}">
                <a16:creationId xmlns:a16="http://schemas.microsoft.com/office/drawing/2014/main" id="{63C88133-6DAF-82BC-340E-47C938E26E46}"/>
              </a:ext>
            </a:extLst>
          </p:cNvPr>
          <p:cNvPicPr>
            <a:picLocks noGrp="1" noChangeAspect="1"/>
          </p:cNvPicPr>
          <p:nvPr>
            <p:ph type="pic" sz="quarter" idx="14"/>
          </p:nvPr>
        </p:nvPicPr>
        <p:blipFill rotWithShape="1">
          <a:blip r:embed="rId2"/>
          <a:srcRect l="7768" r="7768"/>
          <a:stretch/>
        </p:blipFill>
        <p:spPr>
          <a:xfrm>
            <a:off x="6399237" y="1988840"/>
            <a:ext cx="4680843" cy="4158456"/>
          </a:xfrm>
        </p:spPr>
      </p:pic>
    </p:spTree>
    <p:extLst>
      <p:ext uri="{BB962C8B-B14F-4D97-AF65-F5344CB8AC3E}">
        <p14:creationId xmlns:p14="http://schemas.microsoft.com/office/powerpoint/2010/main" val="217541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037FD5-8AA4-BF41-C832-E72D1343263E}"/>
              </a:ext>
            </a:extLst>
          </p:cNvPr>
          <p:cNvSpPr>
            <a:spLocks noGrp="1"/>
          </p:cNvSpPr>
          <p:nvPr>
            <p:ph type="ctrTitle"/>
          </p:nvPr>
        </p:nvSpPr>
        <p:spPr>
          <a:xfrm>
            <a:off x="737574" y="2168860"/>
            <a:ext cx="10716852" cy="1908212"/>
          </a:xfrm>
        </p:spPr>
        <p:txBody>
          <a:bodyPr/>
          <a:lstStyle/>
          <a:p>
            <a:pPr>
              <a:lnSpc>
                <a:spcPct val="150000"/>
              </a:lnSpc>
            </a:pPr>
            <a:r>
              <a:rPr lang="fr-CH" dirty="0"/>
              <a:t>3</a:t>
            </a:r>
            <a:r>
              <a:rPr lang="fr-CH" noProof="0" dirty="0"/>
              <a:t>. </a:t>
            </a:r>
            <a:r>
              <a:rPr lang="de-DE" dirty="0"/>
              <a:t>Die letzten politischen Entscheidungen auf Bundesebene</a:t>
            </a:r>
            <a:br>
              <a:rPr lang="fr-FR" dirty="0"/>
            </a:br>
            <a:br>
              <a:rPr lang="fr-FR" dirty="0"/>
            </a:br>
            <a:endParaRPr lang="de-CH" noProof="0" dirty="0"/>
          </a:p>
        </p:txBody>
      </p:sp>
      <p:sp>
        <p:nvSpPr>
          <p:cNvPr id="4" name="Foliennummernplatzhalter 3">
            <a:extLst>
              <a:ext uri="{FF2B5EF4-FFF2-40B4-BE49-F238E27FC236}">
                <a16:creationId xmlns:a16="http://schemas.microsoft.com/office/drawing/2014/main" id="{3C1CDA31-A23F-D258-07FE-456F2A99AEDB}"/>
              </a:ext>
            </a:extLst>
          </p:cNvPr>
          <p:cNvSpPr>
            <a:spLocks noGrp="1"/>
          </p:cNvSpPr>
          <p:nvPr>
            <p:ph type="sldNum" sz="quarter" idx="12"/>
          </p:nvPr>
        </p:nvSpPr>
        <p:spPr/>
        <p:txBody>
          <a:bodyPr/>
          <a:lstStyle/>
          <a:p>
            <a:fld id="{442AD375-037F-43D0-B059-5172DA06796A}" type="slidenum">
              <a:rPr lang="de-CH" smtClean="0"/>
              <a:t>13</a:t>
            </a:fld>
            <a:endParaRPr lang="de-CH" dirty="0"/>
          </a:p>
        </p:txBody>
      </p:sp>
    </p:spTree>
    <p:extLst>
      <p:ext uri="{BB962C8B-B14F-4D97-AF65-F5344CB8AC3E}">
        <p14:creationId xmlns:p14="http://schemas.microsoft.com/office/powerpoint/2010/main" val="2706298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iennummernplatzhalter 8">
            <a:extLst>
              <a:ext uri="{FF2B5EF4-FFF2-40B4-BE49-F238E27FC236}">
                <a16:creationId xmlns:a16="http://schemas.microsoft.com/office/drawing/2014/main" id="{5BF15716-2EB2-E41C-1A9A-04C2BFE36178}"/>
              </a:ext>
            </a:extLst>
          </p:cNvPr>
          <p:cNvSpPr>
            <a:spLocks noGrp="1"/>
          </p:cNvSpPr>
          <p:nvPr>
            <p:ph type="sldNum" sz="quarter" idx="12"/>
          </p:nvPr>
        </p:nvSpPr>
        <p:spPr/>
        <p:txBody>
          <a:bodyPr/>
          <a:lstStyle/>
          <a:p>
            <a:fld id="{442AD375-037F-43D0-B059-5172DA06796A}" type="slidenum">
              <a:rPr lang="de-CH" smtClean="0"/>
              <a:t>14</a:t>
            </a:fld>
            <a:endParaRPr lang="de-CH" dirty="0"/>
          </a:p>
        </p:txBody>
      </p:sp>
      <p:pic>
        <p:nvPicPr>
          <p:cNvPr id="4" name="Grafik 3">
            <a:extLst>
              <a:ext uri="{FF2B5EF4-FFF2-40B4-BE49-F238E27FC236}">
                <a16:creationId xmlns:a16="http://schemas.microsoft.com/office/drawing/2014/main" id="{31850CDE-9B8B-585E-C69E-40FD91061D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874" t="15844" r="13231" b="21569"/>
          <a:stretch/>
        </p:blipFill>
        <p:spPr>
          <a:xfrm>
            <a:off x="508335" y="836712"/>
            <a:ext cx="11060273" cy="5063739"/>
          </a:xfrm>
          <a:prstGeom prst="rect">
            <a:avLst/>
          </a:prstGeom>
        </p:spPr>
      </p:pic>
      <p:pic>
        <p:nvPicPr>
          <p:cNvPr id="8" name="Image 2" descr="Une image contenant conception, texte, capture d’écran&#10;&#10;Description générée automatiquement">
            <a:extLst>
              <a:ext uri="{FF2B5EF4-FFF2-40B4-BE49-F238E27FC236}">
                <a16:creationId xmlns:a16="http://schemas.microsoft.com/office/drawing/2014/main" id="{D8BBDE2F-C674-EAF8-59D7-B7D51817B0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4391" y="327891"/>
            <a:ext cx="2198149" cy="1553141"/>
          </a:xfrm>
          <a:prstGeom prst="rect">
            <a:avLst/>
          </a:prstGeom>
        </p:spPr>
      </p:pic>
    </p:spTree>
    <p:extLst>
      <p:ext uri="{BB962C8B-B14F-4D97-AF65-F5344CB8AC3E}">
        <p14:creationId xmlns:p14="http://schemas.microsoft.com/office/powerpoint/2010/main" val="1505759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8A2C5805-7A98-75A7-9446-6F8B717CBF33}"/>
              </a:ext>
            </a:extLst>
          </p:cNvPr>
          <p:cNvSpPr/>
          <p:nvPr/>
        </p:nvSpPr>
        <p:spPr>
          <a:xfrm>
            <a:off x="5692" y="0"/>
            <a:ext cx="12192000" cy="6858000"/>
          </a:xfrm>
          <a:prstGeom prst="rect">
            <a:avLst/>
          </a:prstGeom>
          <a:solidFill>
            <a:srgbClr val="CCECF3"/>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sz="1600" b="1" dirty="0" err="1"/>
          </a:p>
        </p:txBody>
      </p:sp>
      <p:sp>
        <p:nvSpPr>
          <p:cNvPr id="5" name="Titre 4">
            <a:extLst>
              <a:ext uri="{FF2B5EF4-FFF2-40B4-BE49-F238E27FC236}">
                <a16:creationId xmlns:a16="http://schemas.microsoft.com/office/drawing/2014/main" id="{B9564D0F-C93C-81C6-5413-8B551A299200}"/>
              </a:ext>
            </a:extLst>
          </p:cNvPr>
          <p:cNvSpPr>
            <a:spLocks noGrp="1"/>
          </p:cNvSpPr>
          <p:nvPr>
            <p:ph type="title"/>
          </p:nvPr>
        </p:nvSpPr>
        <p:spPr>
          <a:xfrm>
            <a:off x="329184" y="276063"/>
            <a:ext cx="10658856" cy="583457"/>
          </a:xfrm>
        </p:spPr>
        <p:txBody>
          <a:bodyPr/>
          <a:lstStyle/>
          <a:p>
            <a:r>
              <a:rPr lang="fr-CH" sz="2800" dirty="0"/>
              <a:t>Die Initiative 22.461 "</a:t>
            </a:r>
            <a:r>
              <a:rPr lang="fr-CH" sz="2800" dirty="0" err="1"/>
              <a:t>Windexpress</a:t>
            </a:r>
            <a:r>
              <a:rPr lang="fr-CH" sz="2800" dirty="0"/>
              <a:t>": </a:t>
            </a:r>
            <a:r>
              <a:rPr lang="fr-CH" sz="2800" dirty="0" err="1"/>
              <a:t>ein kleiner Schritt</a:t>
            </a:r>
            <a:br>
              <a:rPr lang="fr-CH" sz="2800" dirty="0"/>
            </a:br>
            <a:br>
              <a:rPr lang="fr-CH" sz="2800" dirty="0"/>
            </a:br>
            <a:br>
              <a:rPr lang="fr-CH" sz="2800" dirty="0"/>
            </a:br>
            <a:br>
              <a:rPr lang="fr-CH" sz="2800" dirty="0"/>
            </a:br>
            <a:endParaRPr lang="fr-CH" sz="2800" dirty="0"/>
          </a:p>
        </p:txBody>
      </p:sp>
      <p:sp>
        <p:nvSpPr>
          <p:cNvPr id="3" name="Pladsholder til tekst 2"/>
          <p:cNvSpPr>
            <a:spLocks noGrp="1"/>
          </p:cNvSpPr>
          <p:nvPr>
            <p:ph type="body" sz="quarter" idx="4294967295"/>
          </p:nvPr>
        </p:nvSpPr>
        <p:spPr>
          <a:xfrm>
            <a:off x="329184" y="859520"/>
            <a:ext cx="11911330" cy="1307871"/>
          </a:xfrm>
        </p:spPr>
        <p:txBody>
          <a:bodyPr>
            <a:normAutofit/>
          </a:bodyPr>
          <a:lstStyle/>
          <a:p>
            <a:pPr algn="l"/>
            <a:r>
              <a:rPr lang="fr-FR" sz="2000" dirty="0" err="1">
                <a:solidFill>
                  <a:srgbClr val="020202"/>
                </a:solidFill>
              </a:rPr>
              <a:t>Ein entscheidender Schritt </a:t>
            </a:r>
            <a:r>
              <a:rPr lang="fr-FR" sz="2000" dirty="0">
                <a:solidFill>
                  <a:srgbClr val="020202"/>
                </a:solidFill>
              </a:rPr>
              <a:t>für die </a:t>
            </a:r>
            <a:r>
              <a:rPr lang="fr-FR" sz="2000" dirty="0" err="1">
                <a:solidFill>
                  <a:srgbClr val="020202"/>
                </a:solidFill>
              </a:rPr>
              <a:t>am weitesten fortgeschrittenen Projekte</a:t>
            </a:r>
            <a:r>
              <a:rPr lang="fr-FR" sz="2000" dirty="0">
                <a:solidFill>
                  <a:srgbClr val="020202"/>
                </a:solidFill>
              </a:rPr>
              <a:t>, </a:t>
            </a:r>
            <a:br>
              <a:rPr lang="fr-FR" sz="2000" dirty="0">
                <a:solidFill>
                  <a:srgbClr val="020202"/>
                </a:solidFill>
              </a:rPr>
            </a:br>
            <a:r>
              <a:rPr lang="fr-FR" sz="2000" dirty="0">
                <a:solidFill>
                  <a:srgbClr val="020202"/>
                </a:solidFill>
              </a:rPr>
              <a:t>aber </a:t>
            </a:r>
            <a:r>
              <a:rPr lang="fr-FR" sz="2000" dirty="0" err="1">
                <a:solidFill>
                  <a:srgbClr val="020202"/>
                </a:solidFill>
              </a:rPr>
              <a:t>keine Antwort auf </a:t>
            </a:r>
            <a:r>
              <a:rPr lang="fr-FR" sz="2000" dirty="0">
                <a:solidFill>
                  <a:srgbClr val="020202"/>
                </a:solidFill>
              </a:rPr>
              <a:t>die </a:t>
            </a:r>
            <a:r>
              <a:rPr lang="fr-FR" sz="2000" dirty="0" err="1">
                <a:solidFill>
                  <a:srgbClr val="020202"/>
                </a:solidFill>
              </a:rPr>
              <a:t>langen Planungsverfahren </a:t>
            </a:r>
            <a:r>
              <a:rPr lang="fr-FR" sz="2000" dirty="0">
                <a:solidFill>
                  <a:srgbClr val="020202"/>
                </a:solidFill>
              </a:rPr>
              <a:t>in der Schweiz!</a:t>
            </a:r>
            <a:endParaRPr lang="fr-FR" sz="2000" b="1" i="0" dirty="0">
              <a:solidFill>
                <a:srgbClr val="020202"/>
              </a:solidFill>
              <a:effectLst/>
            </a:endParaRPr>
          </a:p>
        </p:txBody>
      </p:sp>
      <p:pic>
        <p:nvPicPr>
          <p:cNvPr id="7" name="Grafik 6">
            <a:extLst>
              <a:ext uri="{FF2B5EF4-FFF2-40B4-BE49-F238E27FC236}">
                <a16:creationId xmlns:a16="http://schemas.microsoft.com/office/drawing/2014/main" id="{FFFF9CBF-751E-5557-3D64-473E7291D4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0456" y="6237312"/>
            <a:ext cx="1656185" cy="533660"/>
          </a:xfrm>
          <a:prstGeom prst="rect">
            <a:avLst/>
          </a:prstGeom>
        </p:spPr>
      </p:pic>
      <p:pic>
        <p:nvPicPr>
          <p:cNvPr id="2" name="Grafik 1">
            <a:extLst>
              <a:ext uri="{FF2B5EF4-FFF2-40B4-BE49-F238E27FC236}">
                <a16:creationId xmlns:a16="http://schemas.microsoft.com/office/drawing/2014/main" id="{789A164B-6E31-D0C0-D175-A3D5DAEF017F}"/>
              </a:ext>
            </a:extLst>
          </p:cNvPr>
          <p:cNvPicPr>
            <a:picLocks noChangeAspect="1"/>
          </p:cNvPicPr>
          <p:nvPr/>
        </p:nvPicPr>
        <p:blipFill>
          <a:blip r:embed="rId4"/>
          <a:stretch>
            <a:fillRect/>
          </a:stretch>
        </p:blipFill>
        <p:spPr>
          <a:xfrm>
            <a:off x="329184" y="1921011"/>
            <a:ext cx="10807376" cy="4193659"/>
          </a:xfrm>
          <a:prstGeom prst="rect">
            <a:avLst/>
          </a:prstGeom>
        </p:spPr>
      </p:pic>
    </p:spTree>
    <p:extLst>
      <p:ext uri="{BB962C8B-B14F-4D97-AF65-F5344CB8AC3E}">
        <p14:creationId xmlns:p14="http://schemas.microsoft.com/office/powerpoint/2010/main" val="1476309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a:xfrm>
            <a:off x="407368" y="364316"/>
            <a:ext cx="11449272" cy="387349"/>
          </a:xfrm>
        </p:spPr>
        <p:txBody>
          <a:bodyPr/>
          <a:lstStyle/>
          <a:p>
            <a:r>
              <a:rPr lang="fr-FR" sz="2800" dirty="0"/>
              <a:t>100 </a:t>
            </a:r>
            <a:r>
              <a:rPr lang="fr-FR" sz="2800" dirty="0" err="1"/>
              <a:t>Windenergieanlagen </a:t>
            </a:r>
            <a:r>
              <a:rPr lang="fr-FR" sz="2800" dirty="0"/>
              <a:t>bis 2025 + 1.5 TWh </a:t>
            </a:r>
            <a:r>
              <a:rPr lang="fr-FR" sz="2800" dirty="0" err="1"/>
              <a:t>heute </a:t>
            </a:r>
            <a:r>
              <a:rPr lang="fr-FR" sz="2800" dirty="0"/>
              <a:t>in </a:t>
            </a:r>
            <a:r>
              <a:rPr lang="fr-FR" sz="2800" dirty="0" err="1"/>
              <a:t>Planung</a:t>
            </a:r>
            <a:endParaRPr lang="de-CH" sz="2800" noProof="0" dirty="0"/>
          </a:p>
        </p:txBody>
      </p:sp>
      <p:sp>
        <p:nvSpPr>
          <p:cNvPr id="9" name="Foliennummernplatzhalter 8">
            <a:extLst>
              <a:ext uri="{FF2B5EF4-FFF2-40B4-BE49-F238E27FC236}">
                <a16:creationId xmlns:a16="http://schemas.microsoft.com/office/drawing/2014/main" id="{5BF15716-2EB2-E41C-1A9A-04C2BFE36178}"/>
              </a:ext>
            </a:extLst>
          </p:cNvPr>
          <p:cNvSpPr>
            <a:spLocks noGrp="1"/>
          </p:cNvSpPr>
          <p:nvPr>
            <p:ph type="sldNum" sz="quarter" idx="12"/>
          </p:nvPr>
        </p:nvSpPr>
        <p:spPr/>
        <p:txBody>
          <a:bodyPr/>
          <a:lstStyle/>
          <a:p>
            <a:fld id="{442AD375-037F-43D0-B059-5172DA06796A}" type="slidenum">
              <a:rPr lang="de-CH" smtClean="0"/>
              <a:t>16</a:t>
            </a:fld>
            <a:endParaRPr lang="de-CH" dirty="0"/>
          </a:p>
        </p:txBody>
      </p:sp>
      <p:pic>
        <p:nvPicPr>
          <p:cNvPr id="7" name="Image 6" descr="Une image contenant plein air, ciel, nuage, arbre&#10;&#10;Description générée automatiquement">
            <a:extLst>
              <a:ext uri="{FF2B5EF4-FFF2-40B4-BE49-F238E27FC236}">
                <a16:creationId xmlns:a16="http://schemas.microsoft.com/office/drawing/2014/main" id="{AEC3388B-A055-5E26-1F03-E32D35CA14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8238" y="2024844"/>
            <a:ext cx="3726414" cy="2484276"/>
          </a:xfrm>
          <a:prstGeom prst="rect">
            <a:avLst/>
          </a:prstGeom>
        </p:spPr>
      </p:pic>
      <p:graphicFrame>
        <p:nvGraphicFramePr>
          <p:cNvPr id="11" name="Tableau 10">
            <a:extLst>
              <a:ext uri="{FF2B5EF4-FFF2-40B4-BE49-F238E27FC236}">
                <a16:creationId xmlns:a16="http://schemas.microsoft.com/office/drawing/2014/main" id="{E359A06C-F555-09D4-0A37-BC6718168D48}"/>
              </a:ext>
            </a:extLst>
          </p:cNvPr>
          <p:cNvGraphicFramePr>
            <a:graphicFrameLocks noGrp="1"/>
          </p:cNvGraphicFramePr>
          <p:nvPr/>
        </p:nvGraphicFramePr>
        <p:xfrm>
          <a:off x="407368" y="1196751"/>
          <a:ext cx="7128793" cy="5059632"/>
        </p:xfrm>
        <a:graphic>
          <a:graphicData uri="http://schemas.openxmlformats.org/drawingml/2006/table">
            <a:tbl>
              <a:tblPr>
                <a:tableStyleId>{8A107856-5554-42FB-B03E-39F5DBC370BA}</a:tableStyleId>
              </a:tblPr>
              <a:tblGrid>
                <a:gridCol w="1700980">
                  <a:extLst>
                    <a:ext uri="{9D8B030D-6E8A-4147-A177-3AD203B41FA5}">
                      <a16:colId xmlns:a16="http://schemas.microsoft.com/office/drawing/2014/main" val="835405875"/>
                    </a:ext>
                  </a:extLst>
                </a:gridCol>
                <a:gridCol w="1058324">
                  <a:extLst>
                    <a:ext uri="{9D8B030D-6E8A-4147-A177-3AD203B41FA5}">
                      <a16:colId xmlns:a16="http://schemas.microsoft.com/office/drawing/2014/main" val="2147765288"/>
                    </a:ext>
                  </a:extLst>
                </a:gridCol>
                <a:gridCol w="1058324">
                  <a:extLst>
                    <a:ext uri="{9D8B030D-6E8A-4147-A177-3AD203B41FA5}">
                      <a16:colId xmlns:a16="http://schemas.microsoft.com/office/drawing/2014/main" val="3708839799"/>
                    </a:ext>
                  </a:extLst>
                </a:gridCol>
                <a:gridCol w="1532946">
                  <a:extLst>
                    <a:ext uri="{9D8B030D-6E8A-4147-A177-3AD203B41FA5}">
                      <a16:colId xmlns:a16="http://schemas.microsoft.com/office/drawing/2014/main" val="1852950394"/>
                    </a:ext>
                  </a:extLst>
                </a:gridCol>
                <a:gridCol w="919768">
                  <a:extLst>
                    <a:ext uri="{9D8B030D-6E8A-4147-A177-3AD203B41FA5}">
                      <a16:colId xmlns:a16="http://schemas.microsoft.com/office/drawing/2014/main" val="1538533396"/>
                    </a:ext>
                  </a:extLst>
                </a:gridCol>
                <a:gridCol w="858451">
                  <a:extLst>
                    <a:ext uri="{9D8B030D-6E8A-4147-A177-3AD203B41FA5}">
                      <a16:colId xmlns:a16="http://schemas.microsoft.com/office/drawing/2014/main" val="928495817"/>
                    </a:ext>
                  </a:extLst>
                </a:gridCol>
              </a:tblGrid>
              <a:tr h="740077">
                <a:tc>
                  <a:txBody>
                    <a:bodyPr/>
                    <a:lstStyle/>
                    <a:p>
                      <a:pPr algn="ctr" fontAlgn="ctr"/>
                      <a:r>
                        <a:rPr lang="fr-CH" sz="1600" b="1" u="none" strike="noStrike" dirty="0" err="1">
                          <a:solidFill>
                            <a:srgbClr val="FFFFFF"/>
                          </a:solidFill>
                          <a:effectLst/>
                        </a:rPr>
                        <a:t>Windpark</a:t>
                      </a:r>
                      <a:endParaRPr lang="fr-CH" sz="1600" b="1" i="0" u="none" strike="noStrike" dirty="0">
                        <a:solidFill>
                          <a:srgbClr val="FFFFFF"/>
                        </a:solidFill>
                        <a:effectLst/>
                        <a:latin typeface="Calibri" panose="020F0502020204030204" pitchFamily="34" charset="0"/>
                      </a:endParaRPr>
                    </a:p>
                  </a:txBody>
                  <a:tcPr marL="7620" marR="7620" marT="7620" marB="0" anchor="ctr">
                    <a:solidFill>
                      <a:srgbClr val="00A0C3"/>
                    </a:solidFill>
                  </a:tcPr>
                </a:tc>
                <a:tc>
                  <a:txBody>
                    <a:bodyPr/>
                    <a:lstStyle/>
                    <a:p>
                      <a:pPr algn="ctr" fontAlgn="ctr"/>
                      <a:r>
                        <a:rPr lang="fr-CH" sz="1600" b="1" i="0" u="none" strike="noStrike" dirty="0" err="1">
                          <a:solidFill>
                            <a:srgbClr val="FFFFFF"/>
                          </a:solidFill>
                          <a:effectLst/>
                          <a:latin typeface="Calibri" panose="020F0502020204030204" pitchFamily="34" charset="0"/>
                        </a:rPr>
                        <a:t>Inbetrieb-nahme</a:t>
                      </a:r>
                      <a:endParaRPr lang="fr-CH" sz="1600" b="1" i="0" u="none" strike="noStrike" dirty="0">
                        <a:solidFill>
                          <a:srgbClr val="FFFFFF"/>
                        </a:solidFill>
                        <a:effectLst/>
                        <a:latin typeface="Calibri" panose="020F0502020204030204" pitchFamily="34" charset="0"/>
                      </a:endParaRPr>
                    </a:p>
                  </a:txBody>
                  <a:tcPr marL="7620" marR="7620" marT="7620" marB="0" anchor="ctr">
                    <a:solidFill>
                      <a:srgbClr val="00A0C3"/>
                    </a:solidFill>
                  </a:tcPr>
                </a:tc>
                <a:tc>
                  <a:txBody>
                    <a:bodyPr/>
                    <a:lstStyle/>
                    <a:p>
                      <a:pPr algn="ctr" fontAlgn="ctr"/>
                      <a:r>
                        <a:rPr lang="fr-CH" sz="1600" b="1" u="none" strike="noStrike" dirty="0" err="1">
                          <a:solidFill>
                            <a:srgbClr val="FFFFFF"/>
                          </a:solidFill>
                          <a:effectLst/>
                        </a:rPr>
                        <a:t>Kanton</a:t>
                      </a:r>
                      <a:endParaRPr lang="fr-CH" sz="1600" b="1" i="0" u="none" strike="noStrike" dirty="0">
                        <a:solidFill>
                          <a:srgbClr val="FFFFFF"/>
                        </a:solidFill>
                        <a:effectLst/>
                        <a:latin typeface="Calibri" panose="020F0502020204030204" pitchFamily="34" charset="0"/>
                      </a:endParaRPr>
                    </a:p>
                  </a:txBody>
                  <a:tcPr marL="7620" marR="7620" marT="7620" marB="0" anchor="ctr">
                    <a:solidFill>
                      <a:srgbClr val="00A0C3"/>
                    </a:solidFill>
                  </a:tcPr>
                </a:tc>
                <a:tc>
                  <a:txBody>
                    <a:bodyPr/>
                    <a:lstStyle/>
                    <a:p>
                      <a:pPr algn="ctr" fontAlgn="ctr"/>
                      <a:r>
                        <a:rPr lang="fr-CH" sz="1600" b="1" u="none" strike="noStrike" dirty="0" err="1">
                          <a:solidFill>
                            <a:srgbClr val="FFFFFF"/>
                          </a:solidFill>
                          <a:effectLst/>
                        </a:rPr>
                        <a:t>Anzahl Anlagen</a:t>
                      </a:r>
                      <a:endParaRPr lang="fr-CH" sz="1600" b="1" i="0" u="none" strike="noStrike" dirty="0">
                        <a:solidFill>
                          <a:srgbClr val="FFFFFF"/>
                        </a:solidFill>
                        <a:effectLst/>
                        <a:latin typeface="Calibri" panose="020F0502020204030204" pitchFamily="34" charset="0"/>
                      </a:endParaRPr>
                    </a:p>
                  </a:txBody>
                  <a:tcPr marL="7620" marR="7620" marT="7620" marB="0" anchor="ctr">
                    <a:solidFill>
                      <a:srgbClr val="00A0C3"/>
                    </a:solidFill>
                  </a:tcPr>
                </a:tc>
                <a:tc>
                  <a:txBody>
                    <a:bodyPr/>
                    <a:lstStyle/>
                    <a:p>
                      <a:pPr algn="ctr" fontAlgn="ctr"/>
                      <a:r>
                        <a:rPr lang="fr-CH" sz="1600" b="1" u="none" strike="noStrike" dirty="0">
                          <a:solidFill>
                            <a:srgbClr val="FFFFFF"/>
                          </a:solidFill>
                          <a:effectLst/>
                        </a:rPr>
                        <a:t>MW</a:t>
                      </a:r>
                      <a:endParaRPr lang="fr-CH" sz="1600" b="1" i="0" u="none" strike="noStrike" dirty="0">
                        <a:solidFill>
                          <a:srgbClr val="FFFFFF"/>
                        </a:solidFill>
                        <a:effectLst/>
                        <a:latin typeface="Calibri" panose="020F0502020204030204" pitchFamily="34" charset="0"/>
                      </a:endParaRPr>
                    </a:p>
                  </a:txBody>
                  <a:tcPr marL="7620" marR="7620" marT="7620" marB="0" anchor="ctr">
                    <a:solidFill>
                      <a:srgbClr val="00A0C3"/>
                    </a:solidFill>
                  </a:tcPr>
                </a:tc>
                <a:tc>
                  <a:txBody>
                    <a:bodyPr/>
                    <a:lstStyle/>
                    <a:p>
                      <a:pPr algn="ctr" fontAlgn="ctr"/>
                      <a:r>
                        <a:rPr lang="fr-CH" sz="1600" b="1" u="none" strike="noStrike" dirty="0">
                          <a:solidFill>
                            <a:srgbClr val="FFFFFF"/>
                          </a:solidFill>
                          <a:effectLst/>
                        </a:rPr>
                        <a:t>GWh/J</a:t>
                      </a:r>
                      <a:endParaRPr lang="fr-CH" sz="1600" b="1" i="0" u="none" strike="noStrike" dirty="0">
                        <a:solidFill>
                          <a:srgbClr val="FFFFFF"/>
                        </a:solidFill>
                        <a:effectLst/>
                        <a:latin typeface="Calibri" panose="020F0502020204030204" pitchFamily="34" charset="0"/>
                      </a:endParaRPr>
                    </a:p>
                  </a:txBody>
                  <a:tcPr marL="7620" marR="7620" marT="7620" marB="0" anchor="ctr">
                    <a:solidFill>
                      <a:srgbClr val="00A0C3"/>
                    </a:solidFill>
                  </a:tcPr>
                </a:tc>
                <a:extLst>
                  <a:ext uri="{0D108BD9-81ED-4DB2-BD59-A6C34878D82A}">
                    <a16:rowId xmlns:a16="http://schemas.microsoft.com/office/drawing/2014/main" val="83091473"/>
                  </a:ext>
                </a:extLst>
              </a:tr>
              <a:tr h="281417">
                <a:tc>
                  <a:txBody>
                    <a:bodyPr/>
                    <a:lstStyle/>
                    <a:p>
                      <a:pPr marL="0" algn="ctr" fontAlgn="ctr"/>
                      <a:r>
                        <a:rPr lang="fr-CH" sz="1400" b="0" u="none" strike="noStrike" dirty="0" err="1">
                          <a:solidFill>
                            <a:srgbClr val="000000"/>
                          </a:solidFill>
                          <a:effectLst/>
                        </a:rPr>
                        <a:t>Grenchenberg</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fr-CH" sz="1400" b="0" i="0" u="none" strike="noStrike" dirty="0">
                          <a:solidFill>
                            <a:srgbClr val="000000"/>
                          </a:solidFill>
                          <a:effectLst/>
                          <a:latin typeface="Arial" panose="020B0604020202020204" pitchFamily="34" charset="0"/>
                        </a:rPr>
                        <a:t>2028</a:t>
                      </a:r>
                    </a:p>
                  </a:txBody>
                  <a:tcPr marL="7620" marR="7620" marT="7620" marB="0" anchor="ctr"/>
                </a:tc>
                <a:tc>
                  <a:txBody>
                    <a:bodyPr/>
                    <a:lstStyle/>
                    <a:p>
                      <a:pPr marL="0" algn="ctr" fontAlgn="ctr"/>
                      <a:r>
                        <a:rPr lang="fr-CH" sz="1400" b="0" u="none" strike="noStrike" dirty="0">
                          <a:solidFill>
                            <a:srgbClr val="000000"/>
                          </a:solidFill>
                          <a:effectLst/>
                        </a:rPr>
                        <a:t>SO</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fr-CH" sz="1400" b="0" u="none" strike="noStrike" dirty="0">
                          <a:solidFill>
                            <a:srgbClr val="000000"/>
                          </a:solidFill>
                          <a:effectLst/>
                        </a:rPr>
                        <a:t>4</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fr-CH" sz="1400" b="0" u="none" strike="noStrike" dirty="0">
                          <a:solidFill>
                            <a:srgbClr val="000000"/>
                          </a:solidFill>
                          <a:effectLst/>
                        </a:rPr>
                        <a:t>14</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fr-CH" sz="1400" b="0" u="none" strike="noStrike" dirty="0">
                          <a:solidFill>
                            <a:srgbClr val="000000"/>
                          </a:solidFill>
                          <a:effectLst/>
                        </a:rPr>
                        <a:t>32</a:t>
                      </a:r>
                      <a:endParaRPr lang="fr-CH" sz="14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4013243366"/>
                  </a:ext>
                </a:extLst>
              </a:tr>
              <a:tr h="281417">
                <a:tc>
                  <a:txBody>
                    <a:bodyPr/>
                    <a:lstStyle/>
                    <a:p>
                      <a:pPr marL="0" algn="ctr" fontAlgn="ctr"/>
                      <a:r>
                        <a:rPr lang="fr-CH" sz="1400" b="0" u="none" strike="noStrike" dirty="0" err="1">
                          <a:solidFill>
                            <a:srgbClr val="000000"/>
                          </a:solidFill>
                          <a:effectLst/>
                        </a:rPr>
                        <a:t>EolJorat </a:t>
                      </a:r>
                      <a:r>
                        <a:rPr lang="fr-CH" sz="1400" b="0" u="none" strike="noStrike" dirty="0">
                          <a:solidFill>
                            <a:srgbClr val="000000"/>
                          </a:solidFill>
                          <a:effectLst/>
                        </a:rPr>
                        <a:t>Süd</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fr-CH" sz="1400" b="0" i="0" u="none" strike="noStrike" dirty="0">
                          <a:solidFill>
                            <a:srgbClr val="000000"/>
                          </a:solidFill>
                          <a:effectLst/>
                          <a:latin typeface="Arial" panose="020B0604020202020204" pitchFamily="34" charset="0"/>
                        </a:rPr>
                        <a:t>2027</a:t>
                      </a:r>
                    </a:p>
                  </a:txBody>
                  <a:tcPr marL="7620" marR="7620" marT="7620" marB="0" anchor="ctr"/>
                </a:tc>
                <a:tc>
                  <a:txBody>
                    <a:bodyPr/>
                    <a:lstStyle/>
                    <a:p>
                      <a:pPr marL="0" algn="ctr" fontAlgn="ctr"/>
                      <a:r>
                        <a:rPr lang="fr-CH" sz="1400" b="0" u="none" strike="noStrike" dirty="0">
                          <a:solidFill>
                            <a:srgbClr val="000000"/>
                          </a:solidFill>
                          <a:effectLst/>
                        </a:rPr>
                        <a:t>VD</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fr-CH" sz="1400" b="0" u="none" strike="noStrike" dirty="0">
                          <a:solidFill>
                            <a:srgbClr val="000000"/>
                          </a:solidFill>
                          <a:effectLst/>
                        </a:rPr>
                        <a:t>8</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fr-CH" sz="1400" b="0" u="none" strike="noStrike">
                          <a:solidFill>
                            <a:srgbClr val="000000"/>
                          </a:solidFill>
                          <a:effectLst/>
                        </a:rPr>
                        <a:t>33.6</a:t>
                      </a:r>
                      <a:endParaRPr lang="fr-CH" sz="14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fr-CH" sz="1400" b="0" u="none" strike="noStrike" dirty="0">
                          <a:solidFill>
                            <a:srgbClr val="000000"/>
                          </a:solidFill>
                          <a:effectLst/>
                        </a:rPr>
                        <a:t>55</a:t>
                      </a:r>
                      <a:endParaRPr lang="fr-CH" sz="14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2712450694"/>
                  </a:ext>
                </a:extLst>
              </a:tr>
              <a:tr h="281417">
                <a:tc>
                  <a:txBody>
                    <a:bodyPr/>
                    <a:lstStyle/>
                    <a:p>
                      <a:pPr marL="0" algn="ctr" fontAlgn="ctr"/>
                      <a:r>
                        <a:rPr lang="fr-CH" sz="1400" b="0" u="none" strike="noStrike" dirty="0">
                          <a:solidFill>
                            <a:srgbClr val="000000"/>
                          </a:solidFill>
                          <a:effectLst/>
                        </a:rPr>
                        <a:t>Auf </a:t>
                      </a:r>
                      <a:r>
                        <a:rPr lang="fr-CH" sz="1400" b="0" u="none" strike="noStrike" dirty="0" err="1">
                          <a:solidFill>
                            <a:srgbClr val="000000"/>
                          </a:solidFill>
                          <a:effectLst/>
                        </a:rPr>
                        <a:t>Grati</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fr-CH" sz="1400" b="0" i="0" u="none" strike="noStrike" dirty="0">
                          <a:solidFill>
                            <a:srgbClr val="000000"/>
                          </a:solidFill>
                          <a:effectLst/>
                          <a:latin typeface="Arial" panose="020B0604020202020204" pitchFamily="34" charset="0"/>
                        </a:rPr>
                        <a:t>2027</a:t>
                      </a:r>
                    </a:p>
                  </a:txBody>
                  <a:tcPr marL="7620" marR="7620" marT="7620" marB="0" anchor="ctr"/>
                </a:tc>
                <a:tc>
                  <a:txBody>
                    <a:bodyPr/>
                    <a:lstStyle/>
                    <a:p>
                      <a:pPr marL="0" algn="ctr" fontAlgn="ctr"/>
                      <a:r>
                        <a:rPr lang="fr-CH" sz="1400" b="0" u="none" strike="noStrike" dirty="0">
                          <a:solidFill>
                            <a:srgbClr val="000000"/>
                          </a:solidFill>
                          <a:effectLst/>
                        </a:rPr>
                        <a:t>VD</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fr-CH" sz="1400" b="0" u="none" strike="noStrike" dirty="0">
                          <a:solidFill>
                            <a:srgbClr val="000000"/>
                          </a:solidFill>
                          <a:effectLst/>
                        </a:rPr>
                        <a:t>6</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fr-CH" sz="1400" b="0" u="none" strike="noStrike">
                          <a:solidFill>
                            <a:srgbClr val="000000"/>
                          </a:solidFill>
                          <a:effectLst/>
                        </a:rPr>
                        <a:t>18</a:t>
                      </a:r>
                      <a:endParaRPr lang="fr-CH" sz="14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fr-CH" sz="1400" b="0" u="none" strike="noStrike" dirty="0">
                          <a:solidFill>
                            <a:srgbClr val="000000"/>
                          </a:solidFill>
                          <a:effectLst/>
                        </a:rPr>
                        <a:t>49</a:t>
                      </a:r>
                      <a:endParaRPr lang="fr-CH" sz="14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53770905"/>
                  </a:ext>
                </a:extLst>
              </a:tr>
              <a:tr h="281417">
                <a:tc>
                  <a:txBody>
                    <a:bodyPr/>
                    <a:lstStyle/>
                    <a:p>
                      <a:pPr marL="0" algn="ctr" fontAlgn="ctr"/>
                      <a:r>
                        <a:rPr lang="fr-CH" sz="1400" b="0" u="none" strike="noStrike" dirty="0">
                          <a:solidFill>
                            <a:srgbClr val="000000"/>
                          </a:solidFill>
                          <a:effectLst/>
                        </a:rPr>
                        <a:t>Charrat</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fr-CH" sz="1400" b="0" i="0" u="none" strike="noStrike" dirty="0">
                          <a:solidFill>
                            <a:srgbClr val="000000"/>
                          </a:solidFill>
                          <a:effectLst/>
                          <a:latin typeface="Arial" panose="020B0604020202020204" pitchFamily="34" charset="0"/>
                        </a:rPr>
                        <a:t>2027</a:t>
                      </a:r>
                    </a:p>
                  </a:txBody>
                  <a:tcPr marL="7620" marR="7620" marT="7620" marB="0" anchor="ctr"/>
                </a:tc>
                <a:tc>
                  <a:txBody>
                    <a:bodyPr/>
                    <a:lstStyle/>
                    <a:p>
                      <a:pPr marL="0" algn="ctr" fontAlgn="ctr"/>
                      <a:r>
                        <a:rPr lang="fr-CH" sz="1400" b="0" u="none" strike="noStrike" dirty="0">
                          <a:solidFill>
                            <a:srgbClr val="000000"/>
                          </a:solidFill>
                          <a:effectLst/>
                        </a:rPr>
                        <a:t>VS</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fr-CH" sz="1400" b="0" u="none" strike="noStrike" dirty="0">
                          <a:solidFill>
                            <a:srgbClr val="000000"/>
                          </a:solidFill>
                          <a:effectLst/>
                        </a:rPr>
                        <a:t>2</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fr-CH" sz="1400" b="0" i="0" u="none" strike="noStrike" dirty="0">
                          <a:solidFill>
                            <a:srgbClr val="000000"/>
                          </a:solidFill>
                          <a:effectLst/>
                          <a:latin typeface="Arial" panose="020B0604020202020204" pitchFamily="34" charset="0"/>
                        </a:rPr>
                        <a:t>11.5</a:t>
                      </a:r>
                    </a:p>
                  </a:txBody>
                  <a:tcPr marL="7620" marR="7620" marT="7620" marB="0" anchor="ctr"/>
                </a:tc>
                <a:tc>
                  <a:txBody>
                    <a:bodyPr/>
                    <a:lstStyle/>
                    <a:p>
                      <a:pPr algn="ctr" fontAlgn="ctr"/>
                      <a:r>
                        <a:rPr lang="fr-CH" sz="1400" b="0" u="none" strike="noStrike" dirty="0">
                          <a:solidFill>
                            <a:srgbClr val="000000"/>
                          </a:solidFill>
                          <a:effectLst/>
                        </a:rPr>
                        <a:t>19.2</a:t>
                      </a:r>
                      <a:endParaRPr lang="fr-CH" sz="14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763112120"/>
                  </a:ext>
                </a:extLst>
              </a:tr>
              <a:tr h="281417">
                <a:tc>
                  <a:txBody>
                    <a:bodyPr/>
                    <a:lstStyle/>
                    <a:p>
                      <a:pPr marL="0" algn="ctr" fontAlgn="ctr"/>
                      <a:r>
                        <a:rPr lang="fr-CH" sz="1400" b="0" u="none" strike="noStrike" dirty="0" err="1">
                          <a:solidFill>
                            <a:srgbClr val="000000"/>
                          </a:solidFill>
                          <a:effectLst/>
                        </a:rPr>
                        <a:t>Crêt-Meuron</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fr-CH" sz="1400" b="0" i="0" u="none" strike="noStrike" dirty="0">
                          <a:solidFill>
                            <a:srgbClr val="000000"/>
                          </a:solidFill>
                          <a:effectLst/>
                          <a:latin typeface="Arial" panose="020B0604020202020204" pitchFamily="34" charset="0"/>
                        </a:rPr>
                        <a:t>2026</a:t>
                      </a:r>
                    </a:p>
                  </a:txBody>
                  <a:tcPr marL="7620" marR="7620" marT="7620" marB="0" anchor="ctr"/>
                </a:tc>
                <a:tc>
                  <a:txBody>
                    <a:bodyPr/>
                    <a:lstStyle/>
                    <a:p>
                      <a:pPr marL="0" algn="ctr" fontAlgn="ctr"/>
                      <a:r>
                        <a:rPr lang="fr-CH" sz="1400" b="0" u="none" strike="noStrike" dirty="0">
                          <a:solidFill>
                            <a:srgbClr val="000000"/>
                          </a:solidFill>
                          <a:effectLst/>
                        </a:rPr>
                        <a:t>NE</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fr-CH" sz="1400" b="0" u="none" strike="noStrike" dirty="0">
                          <a:solidFill>
                            <a:srgbClr val="000000"/>
                          </a:solidFill>
                          <a:effectLst/>
                        </a:rPr>
                        <a:t>7</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fr-CH" sz="1400" b="0" u="none" strike="noStrike" dirty="0">
                          <a:solidFill>
                            <a:srgbClr val="000000"/>
                          </a:solidFill>
                          <a:effectLst/>
                        </a:rPr>
                        <a:t>10.5</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fr-CH" sz="1400" b="0" u="none" strike="noStrike">
                          <a:solidFill>
                            <a:srgbClr val="000000"/>
                          </a:solidFill>
                          <a:effectLst/>
                        </a:rPr>
                        <a:t>11</a:t>
                      </a:r>
                      <a:endParaRPr lang="fr-CH" sz="1400" b="0" i="0" u="none" strike="noStrike">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766713079"/>
                  </a:ext>
                </a:extLst>
              </a:tr>
              <a:tr h="281417">
                <a:tc>
                  <a:txBody>
                    <a:bodyPr/>
                    <a:lstStyle/>
                    <a:p>
                      <a:pPr marL="0" algn="ctr" fontAlgn="ctr"/>
                      <a:r>
                        <a:rPr lang="fr-CH" sz="1400" b="0" u="none" strike="noStrike" dirty="0" err="1">
                          <a:solidFill>
                            <a:srgbClr val="000000"/>
                          </a:solidFill>
                          <a:effectLst/>
                        </a:rPr>
                        <a:t>Mollendruz</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fr-CH" sz="1400" b="0" i="0" u="none" strike="noStrike" dirty="0">
                          <a:solidFill>
                            <a:srgbClr val="000000"/>
                          </a:solidFill>
                          <a:effectLst/>
                          <a:latin typeface="Arial" panose="020B0604020202020204" pitchFamily="34" charset="0"/>
                        </a:rPr>
                        <a:t>2028</a:t>
                      </a:r>
                    </a:p>
                  </a:txBody>
                  <a:tcPr marL="7620" marR="7620" marT="7620" marB="0" anchor="ctr"/>
                </a:tc>
                <a:tc>
                  <a:txBody>
                    <a:bodyPr/>
                    <a:lstStyle/>
                    <a:p>
                      <a:pPr marL="0" algn="ctr" fontAlgn="ctr"/>
                      <a:r>
                        <a:rPr lang="fr-CH" sz="1400" b="0" u="none" strike="noStrike" dirty="0">
                          <a:solidFill>
                            <a:srgbClr val="000000"/>
                          </a:solidFill>
                          <a:effectLst/>
                        </a:rPr>
                        <a:t>VD</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fr-CH" sz="1400" b="0" u="none" strike="noStrike" dirty="0">
                          <a:solidFill>
                            <a:srgbClr val="000000"/>
                          </a:solidFill>
                          <a:effectLst/>
                        </a:rPr>
                        <a:t>12</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fr-CH" sz="1400" b="0" u="none" strike="noStrike" dirty="0">
                          <a:solidFill>
                            <a:srgbClr val="000000"/>
                          </a:solidFill>
                          <a:effectLst/>
                        </a:rPr>
                        <a:t>50.4</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fr-CH" sz="1400" b="0" u="none" strike="noStrike" dirty="0">
                          <a:solidFill>
                            <a:srgbClr val="000000"/>
                          </a:solidFill>
                          <a:effectLst/>
                        </a:rPr>
                        <a:t>112</a:t>
                      </a:r>
                      <a:endParaRPr lang="fr-CH" sz="14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2009039631"/>
                  </a:ext>
                </a:extLst>
              </a:tr>
              <a:tr h="457304">
                <a:tc>
                  <a:txBody>
                    <a:bodyPr/>
                    <a:lstStyle/>
                    <a:p>
                      <a:pPr marL="0" algn="ctr" fontAlgn="ctr"/>
                      <a:r>
                        <a:rPr lang="fr-CH" sz="1400" b="0" u="none" strike="noStrike" dirty="0">
                          <a:solidFill>
                            <a:srgbClr val="000000"/>
                          </a:solidFill>
                          <a:effectLst/>
                        </a:rPr>
                        <a:t>Berg von Buttes</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fr-CH" sz="1400" b="0" i="0" u="none" strike="noStrike" dirty="0">
                          <a:solidFill>
                            <a:srgbClr val="000000"/>
                          </a:solidFill>
                          <a:effectLst/>
                          <a:latin typeface="Arial" panose="020B0604020202020204" pitchFamily="34" charset="0"/>
                        </a:rPr>
                        <a:t>2026</a:t>
                      </a:r>
                    </a:p>
                  </a:txBody>
                  <a:tcPr marL="7620" marR="7620" marT="7620" marB="0" anchor="ctr"/>
                </a:tc>
                <a:tc>
                  <a:txBody>
                    <a:bodyPr/>
                    <a:lstStyle/>
                    <a:p>
                      <a:pPr marL="0" algn="ctr" fontAlgn="ctr"/>
                      <a:r>
                        <a:rPr lang="fr-CH" sz="1400" b="0" u="none" strike="noStrike" dirty="0">
                          <a:solidFill>
                            <a:srgbClr val="000000"/>
                          </a:solidFill>
                          <a:effectLst/>
                        </a:rPr>
                        <a:t>NE</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fr-CH" sz="1400" b="0" u="none" strike="noStrike" dirty="0">
                          <a:solidFill>
                            <a:srgbClr val="000000"/>
                          </a:solidFill>
                          <a:effectLst/>
                        </a:rPr>
                        <a:t>19</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fr-CH" sz="1400" b="0" u="none" strike="noStrike" dirty="0">
                          <a:solidFill>
                            <a:srgbClr val="000000"/>
                          </a:solidFill>
                          <a:effectLst/>
                        </a:rPr>
                        <a:t>57</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fr-CH" sz="1400" b="0" u="none" strike="noStrike" dirty="0">
                          <a:solidFill>
                            <a:srgbClr val="000000"/>
                          </a:solidFill>
                          <a:effectLst/>
                        </a:rPr>
                        <a:t>100</a:t>
                      </a:r>
                      <a:endParaRPr lang="fr-CH" sz="14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4034515430"/>
                  </a:ext>
                </a:extLst>
              </a:tr>
              <a:tr h="434891">
                <a:tc>
                  <a:txBody>
                    <a:bodyPr/>
                    <a:lstStyle/>
                    <a:p>
                      <a:pPr marL="0" algn="ctr" fontAlgn="ctr"/>
                      <a:r>
                        <a:rPr lang="fr-CH" sz="1400" b="0" u="none" strike="noStrike" dirty="0">
                          <a:solidFill>
                            <a:srgbClr val="000000"/>
                          </a:solidFill>
                          <a:effectLst/>
                        </a:rPr>
                        <a:t>Berg von Tramelan</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fr-CH" sz="1400" b="0" i="0" u="none" strike="noStrike" dirty="0">
                          <a:solidFill>
                            <a:srgbClr val="000000"/>
                          </a:solidFill>
                          <a:effectLst/>
                          <a:latin typeface="Arial" panose="020B0604020202020204" pitchFamily="34" charset="0"/>
                        </a:rPr>
                        <a:t>2027</a:t>
                      </a:r>
                    </a:p>
                  </a:txBody>
                  <a:tcPr marL="7620" marR="7620" marT="7620" marB="0" anchor="ctr"/>
                </a:tc>
                <a:tc>
                  <a:txBody>
                    <a:bodyPr/>
                    <a:lstStyle/>
                    <a:p>
                      <a:pPr marL="0" algn="ctr" fontAlgn="ctr"/>
                      <a:r>
                        <a:rPr lang="fr-CH" sz="1400" b="0" u="none" strike="noStrike" dirty="0">
                          <a:solidFill>
                            <a:srgbClr val="000000"/>
                          </a:solidFill>
                          <a:effectLst/>
                        </a:rPr>
                        <a:t>BE</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fr-CH" sz="1400" b="0" u="none" strike="noStrike" dirty="0">
                          <a:solidFill>
                            <a:srgbClr val="000000"/>
                          </a:solidFill>
                          <a:effectLst/>
                        </a:rPr>
                        <a:t>7</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fr-CH" sz="1400" b="0" u="none" strike="noStrike" dirty="0">
                          <a:solidFill>
                            <a:srgbClr val="000000"/>
                          </a:solidFill>
                          <a:effectLst/>
                        </a:rPr>
                        <a:t>14</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fr-CH" sz="1400" b="0" u="none" strike="noStrike" dirty="0">
                          <a:solidFill>
                            <a:srgbClr val="000000"/>
                          </a:solidFill>
                          <a:effectLst/>
                        </a:rPr>
                        <a:t>28</a:t>
                      </a:r>
                      <a:endParaRPr lang="fr-CH" sz="14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1719449471"/>
                  </a:ext>
                </a:extLst>
              </a:tr>
              <a:tr h="281417">
                <a:tc>
                  <a:txBody>
                    <a:bodyPr/>
                    <a:lstStyle/>
                    <a:p>
                      <a:pPr marL="0" algn="ctr" fontAlgn="ctr"/>
                      <a:r>
                        <a:rPr lang="fr-CH" sz="1400" b="0" u="none" strike="noStrike" dirty="0">
                          <a:solidFill>
                            <a:srgbClr val="000000"/>
                          </a:solidFill>
                          <a:effectLst/>
                        </a:rPr>
                        <a:t>Bel Coster</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fr-CH" sz="1400" b="0" i="0" u="none" strike="noStrike" dirty="0">
                          <a:solidFill>
                            <a:srgbClr val="000000"/>
                          </a:solidFill>
                          <a:effectLst/>
                          <a:latin typeface="Arial" panose="020B0604020202020204" pitchFamily="34" charset="0"/>
                        </a:rPr>
                        <a:t>2028</a:t>
                      </a:r>
                    </a:p>
                  </a:txBody>
                  <a:tcPr marL="7620" marR="7620" marT="7620" marB="0" anchor="ctr"/>
                </a:tc>
                <a:tc>
                  <a:txBody>
                    <a:bodyPr/>
                    <a:lstStyle/>
                    <a:p>
                      <a:pPr marL="0" algn="ctr" fontAlgn="ctr"/>
                      <a:r>
                        <a:rPr lang="fr-CH" sz="1400" b="0" u="none" strike="noStrike" dirty="0">
                          <a:solidFill>
                            <a:srgbClr val="000000"/>
                          </a:solidFill>
                          <a:effectLst/>
                        </a:rPr>
                        <a:t>VD</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fr-CH" sz="1400" b="0" u="none" strike="noStrike">
                          <a:solidFill>
                            <a:srgbClr val="000000"/>
                          </a:solidFill>
                          <a:effectLst/>
                        </a:rPr>
                        <a:t>9</a:t>
                      </a:r>
                      <a:endParaRPr lang="fr-CH" sz="1400" b="0" i="0" u="none" strike="noStrike">
                        <a:solidFill>
                          <a:srgbClr val="000000"/>
                        </a:solidFill>
                        <a:effectLst/>
                        <a:latin typeface="Arial" panose="020B0604020202020204" pitchFamily="34" charset="0"/>
                      </a:endParaRPr>
                    </a:p>
                  </a:txBody>
                  <a:tcPr marL="7620" marR="7620" marT="7620" marB="0" anchor="ctr"/>
                </a:tc>
                <a:tc>
                  <a:txBody>
                    <a:bodyPr/>
                    <a:lstStyle/>
                    <a:p>
                      <a:pPr algn="ctr" fontAlgn="ctr"/>
                      <a:r>
                        <a:rPr lang="fr-CH" sz="1400" b="0" u="none" strike="noStrike" dirty="0">
                          <a:solidFill>
                            <a:srgbClr val="000000"/>
                          </a:solidFill>
                          <a:effectLst/>
                        </a:rPr>
                        <a:t>27</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fr-CH" sz="1400" b="0" u="none" strike="noStrike" dirty="0">
                          <a:solidFill>
                            <a:srgbClr val="000000"/>
                          </a:solidFill>
                          <a:effectLst/>
                        </a:rPr>
                        <a:t>65</a:t>
                      </a:r>
                      <a:endParaRPr lang="fr-CH" sz="14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639217963"/>
                  </a:ext>
                </a:extLst>
              </a:tr>
              <a:tr h="281417">
                <a:tc>
                  <a:txBody>
                    <a:bodyPr/>
                    <a:lstStyle/>
                    <a:p>
                      <a:pPr marL="0" algn="ctr" fontAlgn="ctr"/>
                      <a:r>
                        <a:rPr lang="fr-CH" sz="1400" b="0" u="none" strike="noStrike" dirty="0" err="1">
                          <a:solidFill>
                            <a:srgbClr val="000000"/>
                          </a:solidFill>
                          <a:effectLst/>
                        </a:rPr>
                        <a:t>Jeanbrenin</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fr-CH" sz="1400" b="0" i="0" u="none" strike="noStrike" dirty="0">
                          <a:solidFill>
                            <a:srgbClr val="000000"/>
                          </a:solidFill>
                          <a:effectLst/>
                          <a:latin typeface="Arial" panose="020B0604020202020204" pitchFamily="34" charset="0"/>
                        </a:rPr>
                        <a:t>2027</a:t>
                      </a:r>
                    </a:p>
                  </a:txBody>
                  <a:tcPr marL="7620" marR="7620" marT="7620" marB="0" anchor="ctr"/>
                </a:tc>
                <a:tc>
                  <a:txBody>
                    <a:bodyPr/>
                    <a:lstStyle/>
                    <a:p>
                      <a:pPr marL="0" algn="ctr" fontAlgn="ctr"/>
                      <a:r>
                        <a:rPr lang="fr-CH" sz="1400" b="0" u="none" strike="noStrike" dirty="0">
                          <a:solidFill>
                            <a:srgbClr val="000000"/>
                          </a:solidFill>
                          <a:effectLst/>
                        </a:rPr>
                        <a:t>BE</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fr-CH" sz="1400" b="0" u="none" strike="noStrike" dirty="0">
                          <a:solidFill>
                            <a:srgbClr val="000000"/>
                          </a:solidFill>
                          <a:effectLst/>
                        </a:rPr>
                        <a:t>3</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fr-CH" sz="1400" b="0" u="none" strike="noStrike" dirty="0">
                          <a:solidFill>
                            <a:srgbClr val="000000"/>
                          </a:solidFill>
                          <a:effectLst/>
                        </a:rPr>
                        <a:t>9.9</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fr-CH" sz="1400" b="0" u="none" strike="noStrike" dirty="0">
                          <a:solidFill>
                            <a:srgbClr val="000000"/>
                          </a:solidFill>
                          <a:effectLst/>
                        </a:rPr>
                        <a:t>16</a:t>
                      </a:r>
                      <a:endParaRPr lang="fr-CH" sz="14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836765862"/>
                  </a:ext>
                </a:extLst>
              </a:tr>
              <a:tr h="375224">
                <a:tc>
                  <a:txBody>
                    <a:bodyPr/>
                    <a:lstStyle/>
                    <a:p>
                      <a:pPr marL="0" algn="ctr" fontAlgn="ctr"/>
                      <a:r>
                        <a:rPr lang="fr-CH" sz="1400" b="0" u="none" strike="noStrike" dirty="0" err="1">
                          <a:solidFill>
                            <a:srgbClr val="000000"/>
                          </a:solidFill>
                          <a:effectLst/>
                        </a:rPr>
                        <a:t>Collonges-Dorénaz</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l" fontAlgn="ctr"/>
                      <a:r>
                        <a:rPr lang="fr-CH" sz="1400" b="0" i="0" u="none" strike="noStrike" dirty="0">
                          <a:solidFill>
                            <a:srgbClr val="000000"/>
                          </a:solidFill>
                          <a:effectLst/>
                          <a:latin typeface="Arial" panose="020B0604020202020204" pitchFamily="34" charset="0"/>
                        </a:rPr>
                        <a:t>2028</a:t>
                      </a:r>
                    </a:p>
                  </a:txBody>
                  <a:tcPr marL="7620" marR="7620" marT="7620" marB="0" anchor="ctr"/>
                </a:tc>
                <a:tc>
                  <a:txBody>
                    <a:bodyPr/>
                    <a:lstStyle/>
                    <a:p>
                      <a:pPr marL="0" algn="ctr" fontAlgn="ctr"/>
                      <a:r>
                        <a:rPr lang="fr-CH" sz="1400" b="0" u="none" strike="noStrike" dirty="0">
                          <a:solidFill>
                            <a:srgbClr val="000000"/>
                          </a:solidFill>
                          <a:effectLst/>
                        </a:rPr>
                        <a:t>VS</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fr-CH" sz="1400" b="0" u="none" strike="noStrike" dirty="0">
                          <a:solidFill>
                            <a:srgbClr val="000000"/>
                          </a:solidFill>
                          <a:effectLst/>
                        </a:rPr>
                        <a:t>2</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fr-CH" sz="1400" b="0" u="none" strike="noStrike" dirty="0">
                          <a:solidFill>
                            <a:srgbClr val="000000"/>
                          </a:solidFill>
                          <a:effectLst/>
                        </a:rPr>
                        <a:t>4</a:t>
                      </a:r>
                      <a:endParaRPr lang="fr-CH" sz="1400" b="0"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ctr"/>
                      <a:r>
                        <a:rPr lang="fr-CH" sz="1400" b="0" u="none" strike="noStrike" dirty="0">
                          <a:solidFill>
                            <a:srgbClr val="000000"/>
                          </a:solidFill>
                          <a:effectLst/>
                        </a:rPr>
                        <a:t>10</a:t>
                      </a:r>
                      <a:endParaRPr lang="fr-CH" sz="1400" b="0" i="0" u="none" strike="noStrike" dirty="0">
                        <a:solidFill>
                          <a:srgbClr val="000000"/>
                        </a:solidFill>
                        <a:effectLst/>
                        <a:latin typeface="Arial" panose="020B0604020202020204" pitchFamily="34" charset="0"/>
                      </a:endParaRPr>
                    </a:p>
                  </a:txBody>
                  <a:tcPr marL="7620" marR="7620" marT="7620" marB="0" anchor="ctr"/>
                </a:tc>
                <a:extLst>
                  <a:ext uri="{0D108BD9-81ED-4DB2-BD59-A6C34878D82A}">
                    <a16:rowId xmlns:a16="http://schemas.microsoft.com/office/drawing/2014/main" val="352636072"/>
                  </a:ext>
                </a:extLst>
              </a:tr>
              <a:tr h="304871">
                <a:tc>
                  <a:txBody>
                    <a:bodyPr/>
                    <a:lstStyle/>
                    <a:p>
                      <a:pPr algn="ctr" fontAlgn="b"/>
                      <a:endParaRPr lang="fr-CH" sz="1100" b="0" i="0" u="none" strike="noStrike" dirty="0">
                        <a:solidFill>
                          <a:srgbClr val="000000"/>
                        </a:solidFill>
                        <a:effectLst/>
                        <a:latin typeface="Calibri" panose="020F0502020204030204" pitchFamily="34" charset="0"/>
                      </a:endParaRPr>
                    </a:p>
                  </a:txBody>
                  <a:tcPr marL="7620" marR="7620" marT="7620" marB="0" anchor="b"/>
                </a:tc>
                <a:tc>
                  <a:txBody>
                    <a:bodyPr/>
                    <a:lstStyle/>
                    <a:p>
                      <a:pPr marL="0" algn="ctr" fontAlgn="ctr"/>
                      <a:endParaRPr lang="fr-CH" sz="1200" b="1" i="0" u="none" strike="noStrike" dirty="0">
                        <a:solidFill>
                          <a:srgbClr val="000000"/>
                        </a:solidFill>
                        <a:effectLst/>
                        <a:latin typeface="Arial" panose="020B0604020202020204" pitchFamily="34" charset="0"/>
                      </a:endParaRPr>
                    </a:p>
                  </a:txBody>
                  <a:tcPr marL="7620" marR="7620" marT="7620" marB="0" anchor="ctr"/>
                </a:tc>
                <a:tc>
                  <a:txBody>
                    <a:bodyPr/>
                    <a:lstStyle/>
                    <a:p>
                      <a:pPr marL="0" algn="ctr" fontAlgn="ctr"/>
                      <a:r>
                        <a:rPr lang="fr-CH" sz="1800" b="1" u="none" strike="noStrike" dirty="0">
                          <a:solidFill>
                            <a:srgbClr val="000000"/>
                          </a:solidFill>
                          <a:effectLst/>
                        </a:rPr>
                        <a:t>Gesamt</a:t>
                      </a:r>
                      <a:endParaRPr lang="fr-CH" sz="1200" b="1" i="0" u="none" strike="noStrike" dirty="0">
                        <a:solidFill>
                          <a:srgbClr val="000000"/>
                        </a:solidFill>
                        <a:effectLst/>
                        <a:latin typeface="Arial" panose="020B0604020202020204" pitchFamily="34" charset="0"/>
                      </a:endParaRPr>
                    </a:p>
                  </a:txBody>
                  <a:tcPr marL="7620" marR="7620" marT="7620" marB="0" anchor="ctr"/>
                </a:tc>
                <a:tc>
                  <a:txBody>
                    <a:bodyPr/>
                    <a:lstStyle/>
                    <a:p>
                      <a:pPr algn="ctr" fontAlgn="b"/>
                      <a:r>
                        <a:rPr lang="fr-CH" sz="1800" b="1" u="none" strike="noStrike" dirty="0">
                          <a:solidFill>
                            <a:srgbClr val="000000"/>
                          </a:solidFill>
                          <a:effectLst/>
                        </a:rPr>
                        <a:t>79</a:t>
                      </a:r>
                      <a:endParaRPr lang="fr-CH" sz="18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fr-CH" sz="1800" b="1" u="none" strike="noStrike" dirty="0">
                          <a:solidFill>
                            <a:srgbClr val="000000"/>
                          </a:solidFill>
                          <a:effectLst/>
                        </a:rPr>
                        <a:t>249.9</a:t>
                      </a:r>
                      <a:endParaRPr lang="fr-CH" sz="1800" b="1" i="0" u="none" strike="noStrike" dirty="0">
                        <a:solidFill>
                          <a:srgbClr val="000000"/>
                        </a:solidFill>
                        <a:effectLst/>
                        <a:latin typeface="Calibri" panose="020F0502020204030204" pitchFamily="34" charset="0"/>
                      </a:endParaRPr>
                    </a:p>
                  </a:txBody>
                  <a:tcPr marL="7620" marR="7620" marT="7620" marB="0" anchor="b"/>
                </a:tc>
                <a:tc>
                  <a:txBody>
                    <a:bodyPr/>
                    <a:lstStyle/>
                    <a:p>
                      <a:pPr algn="ctr" fontAlgn="b"/>
                      <a:r>
                        <a:rPr lang="fr-CH" sz="1800" b="1" u="none" strike="noStrike" dirty="0">
                          <a:solidFill>
                            <a:srgbClr val="000000"/>
                          </a:solidFill>
                          <a:effectLst/>
                        </a:rPr>
                        <a:t>497.2</a:t>
                      </a:r>
                      <a:endParaRPr lang="fr-CH" sz="18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4050364815"/>
                  </a:ext>
                </a:extLst>
              </a:tr>
              <a:tr h="495929">
                <a:tc gridSpan="3">
                  <a:txBody>
                    <a:bodyPr/>
                    <a:lstStyle/>
                    <a:p>
                      <a:pPr marL="108000" algn="ctr" defTabSz="914400" rtl="0" eaLnBrk="1" fontAlgn="ctr" latinLnBrk="0" hangingPunct="1"/>
                      <a:r>
                        <a:rPr lang="de-DE" sz="1600" b="0" u="none" strike="noStrike" kern="1200" dirty="0">
                          <a:solidFill>
                            <a:srgbClr val="000000"/>
                          </a:solidFill>
                          <a:effectLst/>
                        </a:rPr>
                        <a:t>In Betrieb</a:t>
                      </a:r>
                      <a:endParaRPr lang="de-DE" sz="1600" b="0" i="0" u="none" strike="noStrike" kern="1200" dirty="0">
                        <a:solidFill>
                          <a:srgbClr val="000000"/>
                        </a:solidFill>
                        <a:effectLst/>
                        <a:latin typeface="Arial" panose="020B0604020202020204" pitchFamily="34" charset="0"/>
                        <a:ea typeface="+mn-ea"/>
                        <a:cs typeface="+mn-cs"/>
                      </a:endParaRPr>
                    </a:p>
                  </a:txBody>
                  <a:tcPr marL="7620" marR="7620" marT="7620" marB="0" anchor="ctr"/>
                </a:tc>
                <a:tc hMerge="1">
                  <a:txBody>
                    <a:bodyPr/>
                    <a:lstStyle/>
                    <a:p>
                      <a:endParaRPr lang="fr-CH"/>
                    </a:p>
                  </a:txBody>
                  <a:tcPr/>
                </a:tc>
                <a:tc hMerge="1">
                  <a:txBody>
                    <a:bodyPr/>
                    <a:lstStyle/>
                    <a:p>
                      <a:pPr marL="0" algn="l" defTabSz="914400" rtl="0" eaLnBrk="1" fontAlgn="ctr" latinLnBrk="0" hangingPunct="1"/>
                      <a:endParaRPr lang="fr-CH" sz="1400" b="0" i="0" u="none" strike="noStrike" kern="1200" dirty="0">
                        <a:solidFill>
                          <a:srgbClr val="000000"/>
                        </a:solidFill>
                        <a:effectLst/>
                        <a:latin typeface="Arial" panose="020B0604020202020204" pitchFamily="34" charset="0"/>
                        <a:ea typeface="+mn-ea"/>
                        <a:cs typeface="+mn-cs"/>
                      </a:endParaRPr>
                    </a:p>
                  </a:txBody>
                  <a:tcPr marL="7620" marR="7620" marT="762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marL="0" algn="ctr" defTabSz="914400" rtl="0" eaLnBrk="1" fontAlgn="ctr" latinLnBrk="0" hangingPunct="1"/>
                      <a:r>
                        <a:rPr lang="fr-FR" sz="1600" b="0" u="none" strike="noStrike" kern="1200" dirty="0">
                          <a:solidFill>
                            <a:srgbClr val="000000"/>
                          </a:solidFill>
                          <a:effectLst/>
                        </a:rPr>
                        <a:t>47</a:t>
                      </a:r>
                      <a:endParaRPr lang="fr-CH" sz="1600" b="0" i="0" u="none" strike="noStrike" kern="1200" dirty="0">
                        <a:solidFill>
                          <a:srgbClr val="000000"/>
                        </a:solidFill>
                        <a:effectLst/>
                        <a:latin typeface="Arial" panose="020B0604020202020204" pitchFamily="34" charset="0"/>
                        <a:ea typeface="+mn-ea"/>
                        <a:cs typeface="+mn-cs"/>
                      </a:endParaRPr>
                    </a:p>
                  </a:txBody>
                  <a:tcPr marL="7620" marR="7620" marT="7620" marB="0" anchor="ctr"/>
                </a:tc>
                <a:tc>
                  <a:txBody>
                    <a:bodyPr/>
                    <a:lstStyle/>
                    <a:p>
                      <a:pPr marL="0" algn="ctr" defTabSz="914400" rtl="0" eaLnBrk="1" fontAlgn="ctr" latinLnBrk="0" hangingPunct="1"/>
                      <a:r>
                        <a:rPr lang="fr-FR" sz="1600" b="0" u="none" strike="noStrike" kern="1200" dirty="0">
                          <a:solidFill>
                            <a:srgbClr val="000000"/>
                          </a:solidFill>
                          <a:effectLst/>
                        </a:rPr>
                        <a:t>100</a:t>
                      </a:r>
                      <a:endParaRPr lang="fr-CH" sz="1600" b="0" i="0" u="none" strike="noStrike" kern="1200" dirty="0">
                        <a:solidFill>
                          <a:srgbClr val="000000"/>
                        </a:solidFill>
                        <a:effectLst/>
                        <a:latin typeface="Arial" panose="020B0604020202020204" pitchFamily="34" charset="0"/>
                        <a:ea typeface="+mn-ea"/>
                        <a:cs typeface="+mn-cs"/>
                      </a:endParaRPr>
                    </a:p>
                  </a:txBody>
                  <a:tcPr marL="7620" marR="7620" marT="7620" marB="0" anchor="ctr"/>
                </a:tc>
                <a:tc>
                  <a:txBody>
                    <a:bodyPr/>
                    <a:lstStyle/>
                    <a:p>
                      <a:pPr marL="0" algn="ctr" defTabSz="914400" rtl="0" eaLnBrk="1" fontAlgn="ctr" latinLnBrk="0" hangingPunct="1"/>
                      <a:r>
                        <a:rPr lang="fr-FR" sz="1600" b="0" u="none" strike="noStrike" kern="1200" dirty="0">
                          <a:solidFill>
                            <a:srgbClr val="000000"/>
                          </a:solidFill>
                          <a:effectLst/>
                        </a:rPr>
                        <a:t>167</a:t>
                      </a:r>
                      <a:endParaRPr lang="fr-CH" sz="1600" b="0" i="0" u="none" strike="noStrike" kern="1200" dirty="0">
                        <a:solidFill>
                          <a:srgbClr val="000000"/>
                        </a:solidFill>
                        <a:effectLst/>
                        <a:latin typeface="Arial" panose="020B0604020202020204" pitchFamily="34" charset="0"/>
                        <a:ea typeface="+mn-ea"/>
                        <a:cs typeface="+mn-cs"/>
                      </a:endParaRPr>
                    </a:p>
                  </a:txBody>
                  <a:tcPr marL="7620" marR="7620" marT="7620" marB="0" anchor="ctr"/>
                </a:tc>
                <a:extLst>
                  <a:ext uri="{0D108BD9-81ED-4DB2-BD59-A6C34878D82A}">
                    <a16:rowId xmlns:a16="http://schemas.microsoft.com/office/drawing/2014/main" val="1421293721"/>
                  </a:ext>
                </a:extLst>
              </a:tr>
            </a:tbl>
          </a:graphicData>
        </a:graphic>
      </p:graphicFrame>
    </p:spTree>
    <p:extLst>
      <p:ext uri="{BB962C8B-B14F-4D97-AF65-F5344CB8AC3E}">
        <p14:creationId xmlns:p14="http://schemas.microsoft.com/office/powerpoint/2010/main" val="7981379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iennummernplatzhalter 8">
            <a:extLst>
              <a:ext uri="{FF2B5EF4-FFF2-40B4-BE49-F238E27FC236}">
                <a16:creationId xmlns:a16="http://schemas.microsoft.com/office/drawing/2014/main" id="{5BF15716-2EB2-E41C-1A9A-04C2BFE36178}"/>
              </a:ext>
            </a:extLst>
          </p:cNvPr>
          <p:cNvSpPr>
            <a:spLocks noGrp="1"/>
          </p:cNvSpPr>
          <p:nvPr>
            <p:ph type="sldNum" sz="quarter" idx="12"/>
          </p:nvPr>
        </p:nvSpPr>
        <p:spPr/>
        <p:txBody>
          <a:bodyPr/>
          <a:lstStyle/>
          <a:p>
            <a:fld id="{442AD375-037F-43D0-B059-5172DA06796A}" type="slidenum">
              <a:rPr lang="de-CH" smtClean="0"/>
              <a:t>17</a:t>
            </a:fld>
            <a:endParaRPr lang="de-CH" dirty="0"/>
          </a:p>
        </p:txBody>
      </p:sp>
      <p:pic>
        <p:nvPicPr>
          <p:cNvPr id="8" name="Grafik 7">
            <a:extLst>
              <a:ext uri="{FF2B5EF4-FFF2-40B4-BE49-F238E27FC236}">
                <a16:creationId xmlns:a16="http://schemas.microsoft.com/office/drawing/2014/main" id="{3FAA966A-109D-EAF7-8700-2BF4F764447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926" t="15502" r="12474" b="20506"/>
          <a:stretch/>
        </p:blipFill>
        <p:spPr>
          <a:xfrm>
            <a:off x="689087" y="836712"/>
            <a:ext cx="10573611" cy="4842266"/>
          </a:xfrm>
          <a:prstGeom prst="rect">
            <a:avLst/>
          </a:prstGeom>
        </p:spPr>
      </p:pic>
      <p:pic>
        <p:nvPicPr>
          <p:cNvPr id="10" name="Image 2" descr="Une image contenant conception, texte, capture d’écran&#10;&#10;Description générée automatiquement">
            <a:extLst>
              <a:ext uri="{FF2B5EF4-FFF2-40B4-BE49-F238E27FC236}">
                <a16:creationId xmlns:a16="http://schemas.microsoft.com/office/drawing/2014/main" id="{141E1D85-5E25-612A-175A-D04B7DFAF5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7549" y="327891"/>
            <a:ext cx="2044992" cy="1444925"/>
          </a:xfrm>
          <a:prstGeom prst="rect">
            <a:avLst/>
          </a:prstGeom>
        </p:spPr>
      </p:pic>
    </p:spTree>
    <p:extLst>
      <p:ext uri="{BB962C8B-B14F-4D97-AF65-F5344CB8AC3E}">
        <p14:creationId xmlns:p14="http://schemas.microsoft.com/office/powerpoint/2010/main" val="2105901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94A481-15B6-5715-5B9E-F41BDBB0650D}"/>
              </a:ext>
            </a:extLst>
          </p:cNvPr>
          <p:cNvSpPr>
            <a:spLocks noGrp="1"/>
          </p:cNvSpPr>
          <p:nvPr>
            <p:ph type="title"/>
          </p:nvPr>
        </p:nvSpPr>
        <p:spPr>
          <a:xfrm>
            <a:off x="589824" y="349269"/>
            <a:ext cx="10807338" cy="387349"/>
          </a:xfrm>
        </p:spPr>
        <p:txBody>
          <a:bodyPr/>
          <a:lstStyle/>
          <a:p>
            <a:r>
              <a:rPr lang="fr-CH" sz="3200" dirty="0" err="1"/>
              <a:t>Saüle </a:t>
            </a:r>
            <a:r>
              <a:rPr lang="fr-CH" sz="3200" dirty="0"/>
              <a:t>2: Die </a:t>
            </a:r>
            <a:r>
              <a:rPr lang="fr-CH" sz="3200" dirty="0" err="1"/>
              <a:t>Windenergie im Dienste </a:t>
            </a:r>
            <a:r>
              <a:rPr lang="fr-CH" sz="3200" dirty="0"/>
              <a:t>der Industrie</a:t>
            </a:r>
          </a:p>
        </p:txBody>
      </p:sp>
      <p:sp>
        <p:nvSpPr>
          <p:cNvPr id="4" name="Espace réservé du numéro de diapositive 3">
            <a:extLst>
              <a:ext uri="{FF2B5EF4-FFF2-40B4-BE49-F238E27FC236}">
                <a16:creationId xmlns:a16="http://schemas.microsoft.com/office/drawing/2014/main" id="{EFBB5256-905A-735E-A8B3-6DDD4655CF93}"/>
              </a:ext>
            </a:extLst>
          </p:cNvPr>
          <p:cNvSpPr>
            <a:spLocks noGrp="1"/>
          </p:cNvSpPr>
          <p:nvPr>
            <p:ph type="sldNum" sz="quarter" idx="12"/>
          </p:nvPr>
        </p:nvSpPr>
        <p:spPr/>
        <p:txBody>
          <a:bodyPr/>
          <a:lstStyle/>
          <a:p>
            <a:fld id="{442AD375-037F-43D0-B059-5172DA06796A}" type="slidenum">
              <a:rPr lang="de-CH" smtClean="0"/>
              <a:t>18</a:t>
            </a:fld>
            <a:endParaRPr lang="de-CH" dirty="0"/>
          </a:p>
        </p:txBody>
      </p:sp>
      <p:sp>
        <p:nvSpPr>
          <p:cNvPr id="8" name="Rectangle 7">
            <a:extLst>
              <a:ext uri="{FF2B5EF4-FFF2-40B4-BE49-F238E27FC236}">
                <a16:creationId xmlns:a16="http://schemas.microsoft.com/office/drawing/2014/main" id="{6629D164-8CF8-E81D-3B0C-D719AAF4796E}"/>
              </a:ext>
            </a:extLst>
          </p:cNvPr>
          <p:cNvSpPr/>
          <p:nvPr/>
        </p:nvSpPr>
        <p:spPr>
          <a:xfrm>
            <a:off x="589824" y="1152127"/>
            <a:ext cx="5434168" cy="27089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
            </a:pPr>
            <a:r>
              <a:rPr lang="fr-CH" sz="1600" b="1" dirty="0"/>
              <a:t>180 </a:t>
            </a:r>
            <a:r>
              <a:rPr lang="fr-CH" sz="1600" b="1" dirty="0" err="1"/>
              <a:t>Standorte </a:t>
            </a:r>
            <a:r>
              <a:rPr lang="fr-CH" sz="1600" b="1" dirty="0"/>
              <a:t>mit </a:t>
            </a:r>
            <a:r>
              <a:rPr lang="fr-CH" sz="1600" b="1" dirty="0" err="1"/>
              <a:t>einer ersten </a:t>
            </a:r>
            <a:r>
              <a:rPr lang="fr-CH" sz="1600" b="1" dirty="0"/>
              <a:t>Analyse </a:t>
            </a:r>
            <a:r>
              <a:rPr lang="fr-CH" sz="1600" b="1" dirty="0" err="1"/>
              <a:t>identifiziert </a:t>
            </a:r>
            <a:r>
              <a:rPr lang="fr-CH" sz="1600" b="1" dirty="0"/>
              <a:t>(30 in der D-CH)</a:t>
            </a:r>
          </a:p>
          <a:p>
            <a:pPr marL="285750" indent="-285750">
              <a:buFont typeface="Wingdings" panose="05000000000000000000" pitchFamily="2" charset="2"/>
              <a:buChar char="§"/>
            </a:pPr>
            <a:r>
              <a:rPr lang="fr-CH" sz="1600" b="1" dirty="0"/>
              <a:t>120 </a:t>
            </a:r>
            <a:r>
              <a:rPr lang="fr-CH" sz="1600" b="1" dirty="0" err="1"/>
              <a:t>noch geeignet</a:t>
            </a:r>
            <a:endParaRPr lang="fr-CH" sz="1600" b="1" dirty="0"/>
          </a:p>
          <a:p>
            <a:pPr marL="285750" indent="-285750">
              <a:buFont typeface="Wingdings" panose="05000000000000000000" pitchFamily="2" charset="2"/>
              <a:buChar char="§"/>
            </a:pPr>
            <a:r>
              <a:rPr lang="fr-CH" sz="1600" b="1" dirty="0"/>
              <a:t>18 </a:t>
            </a:r>
            <a:r>
              <a:rPr lang="fr-CH" sz="1600" b="1" dirty="0" err="1"/>
              <a:t>Standorte </a:t>
            </a:r>
            <a:r>
              <a:rPr lang="fr-CH" sz="1600" b="1" dirty="0"/>
              <a:t>von </a:t>
            </a:r>
            <a:r>
              <a:rPr lang="fr-CH" sz="1600" b="1" dirty="0" err="1"/>
              <a:t>grosserem Interesse</a:t>
            </a:r>
            <a:r>
              <a:rPr lang="fr-CH" sz="1600" b="1" dirty="0"/>
              <a:t>, </a:t>
            </a:r>
            <a:r>
              <a:rPr lang="fr-CH" sz="1600" b="1" dirty="0" err="1"/>
              <a:t>davon </a:t>
            </a:r>
            <a:r>
              <a:rPr lang="fr-CH" sz="1600" b="1" dirty="0"/>
              <a:t>5 in der CH-D</a:t>
            </a:r>
          </a:p>
          <a:p>
            <a:pPr marL="285750" indent="-285750">
              <a:buFont typeface="Wingdings" panose="05000000000000000000" pitchFamily="2" charset="2"/>
              <a:buChar char="§"/>
            </a:pPr>
            <a:r>
              <a:rPr lang="fr-CH" sz="1600" b="1" dirty="0"/>
              <a:t>Viel </a:t>
            </a:r>
            <a:r>
              <a:rPr lang="fr-CH" sz="1600" b="1" dirty="0" err="1"/>
              <a:t>mehr Potenzial </a:t>
            </a:r>
            <a:r>
              <a:rPr lang="fr-CH" sz="1600" b="1" dirty="0"/>
              <a:t>in CH-D</a:t>
            </a:r>
          </a:p>
          <a:p>
            <a:pPr marL="285750" indent="-285750">
              <a:buFont typeface="Wingdings" panose="05000000000000000000" pitchFamily="2" charset="2"/>
              <a:buChar char="§"/>
            </a:pPr>
            <a:r>
              <a:rPr lang="fr-CH" sz="1600" b="1" dirty="0"/>
              <a:t>2 TWh </a:t>
            </a:r>
            <a:r>
              <a:rPr lang="fr-CH" sz="1600" b="1" dirty="0" err="1"/>
              <a:t>realistich</a:t>
            </a:r>
            <a:endParaRPr lang="fr-CH" sz="1600" b="1" dirty="0"/>
          </a:p>
        </p:txBody>
      </p:sp>
      <p:pic>
        <p:nvPicPr>
          <p:cNvPr id="3" name="Picture 2">
            <a:extLst>
              <a:ext uri="{FF2B5EF4-FFF2-40B4-BE49-F238E27FC236}">
                <a16:creationId xmlns:a16="http://schemas.microsoft.com/office/drawing/2014/main" id="{60CDE82A-8C79-FB2C-3C98-D4AAA41BD3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746" r="8031" b="8746"/>
          <a:stretch/>
        </p:blipFill>
        <p:spPr bwMode="auto">
          <a:xfrm>
            <a:off x="6283309" y="1152128"/>
            <a:ext cx="5434169" cy="2708920"/>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texte 4">
            <a:extLst>
              <a:ext uri="{FF2B5EF4-FFF2-40B4-BE49-F238E27FC236}">
                <a16:creationId xmlns:a16="http://schemas.microsoft.com/office/drawing/2014/main" id="{458A3F89-8050-461F-8D74-3295A719FF3D}"/>
              </a:ext>
            </a:extLst>
          </p:cNvPr>
          <p:cNvSpPr txBox="1">
            <a:spLocks/>
          </p:cNvSpPr>
          <p:nvPr/>
        </p:nvSpPr>
        <p:spPr>
          <a:xfrm>
            <a:off x="6284594" y="4653136"/>
            <a:ext cx="5112568" cy="1819270"/>
          </a:xfrm>
          <a:prstGeom prst="rect">
            <a:avLst/>
          </a:prstGeom>
        </p:spPr>
        <p:txBody>
          <a:bodyPr vert="horz" lIns="0" tIns="0" rIns="0" bIns="0" rtlCol="0">
            <a:noAutofit/>
          </a:bodyPr>
          <a:lstStyle>
            <a:lvl1pPr marL="0" indent="0" algn="l" defTabSz="914400" rtl="0" eaLnBrk="1" latinLnBrk="0" hangingPunct="1">
              <a:lnSpc>
                <a:spcPct val="112000"/>
              </a:lnSpc>
              <a:spcBef>
                <a:spcPts val="0"/>
              </a:spcBef>
              <a:buFont typeface="+mj-lt"/>
              <a:buNone/>
              <a:defRPr sz="900" kern="1200" spc="-20" baseline="0">
                <a:solidFill>
                  <a:schemeClr val="accent1"/>
                </a:solidFill>
                <a:latin typeface="+mn-lt"/>
                <a:ea typeface="+mn-ea"/>
                <a:cs typeface="+mn-cs"/>
              </a:defRPr>
            </a:lvl1pPr>
            <a:lvl2pPr marL="0" indent="0" algn="l" defTabSz="914400" rtl="0" eaLnBrk="1" latinLnBrk="0" hangingPunct="1">
              <a:lnSpc>
                <a:spcPct val="112000"/>
              </a:lnSpc>
              <a:spcBef>
                <a:spcPts val="0"/>
              </a:spcBef>
              <a:buFont typeface="Arial" panose="020B0604020202020204" pitchFamily="34" charset="0"/>
              <a:buNone/>
              <a:defRPr sz="2200" kern="1200" spc="-20" baseline="0">
                <a:solidFill>
                  <a:schemeClr val="accent1"/>
                </a:solidFill>
                <a:latin typeface="+mn-lt"/>
                <a:ea typeface="+mn-ea"/>
                <a:cs typeface="+mn-cs"/>
              </a:defRPr>
            </a:lvl2pPr>
            <a:lvl3pPr marL="360363" indent="-185738" algn="l" defTabSz="914400" rtl="0" eaLnBrk="1" latinLnBrk="0" hangingPunct="1">
              <a:lnSpc>
                <a:spcPct val="112000"/>
              </a:lnSpc>
              <a:spcBef>
                <a:spcPts val="0"/>
              </a:spcBef>
              <a:buFont typeface="Arial" panose="020B0604020202020204" pitchFamily="34" charset="0"/>
              <a:buChar char="•"/>
              <a:defRPr sz="1800" kern="1200" spc="-20" baseline="0">
                <a:solidFill>
                  <a:schemeClr val="accent1"/>
                </a:solidFill>
                <a:latin typeface="+mn-lt"/>
                <a:ea typeface="+mn-ea"/>
                <a:cs typeface="+mn-cs"/>
              </a:defRPr>
            </a:lvl3pPr>
            <a:lvl4pPr marL="534988" indent="-174625" algn="l" defTabSz="914400" rtl="0" eaLnBrk="1" latinLnBrk="0" hangingPunct="1">
              <a:lnSpc>
                <a:spcPct val="112000"/>
              </a:lnSpc>
              <a:spcBef>
                <a:spcPts val="0"/>
              </a:spcBef>
              <a:buFont typeface="Arial" panose="020B0604020202020204" pitchFamily="34" charset="0"/>
              <a:buChar char="•"/>
              <a:defRPr sz="1800" kern="1200" spc="-20" baseline="0">
                <a:solidFill>
                  <a:schemeClr val="accent1"/>
                </a:solidFill>
                <a:latin typeface="+mn-lt"/>
                <a:ea typeface="+mn-ea"/>
                <a:cs typeface="+mn-cs"/>
              </a:defRPr>
            </a:lvl4pPr>
            <a:lvl5pPr marL="719138" indent="-184150" algn="l" defTabSz="914400" rtl="0" eaLnBrk="1" latinLnBrk="0" hangingPunct="1">
              <a:lnSpc>
                <a:spcPct val="112000"/>
              </a:lnSpc>
              <a:spcBef>
                <a:spcPts val="0"/>
              </a:spcBef>
              <a:buFont typeface="Arial" panose="020B0604020202020204" pitchFamily="34" charset="0"/>
              <a:buChar char="•"/>
              <a:defRPr sz="1800" kern="1200" spc="-20" baseline="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CH" sz="1600" b="1" dirty="0">
              <a:solidFill>
                <a:srgbClr val="00A0C3"/>
              </a:solidFill>
            </a:endParaRPr>
          </a:p>
        </p:txBody>
      </p:sp>
      <p:sp>
        <p:nvSpPr>
          <p:cNvPr id="9" name="Espace réservé du texte 8">
            <a:extLst>
              <a:ext uri="{FF2B5EF4-FFF2-40B4-BE49-F238E27FC236}">
                <a16:creationId xmlns:a16="http://schemas.microsoft.com/office/drawing/2014/main" id="{4668A663-EC41-081E-8E0B-100DE9EA1AFA}"/>
              </a:ext>
            </a:extLst>
          </p:cNvPr>
          <p:cNvSpPr>
            <a:spLocks noGrp="1"/>
          </p:cNvSpPr>
          <p:nvPr>
            <p:ph type="body" sz="quarter" idx="13"/>
          </p:nvPr>
        </p:nvSpPr>
        <p:spPr/>
        <p:txBody>
          <a:bodyPr/>
          <a:lstStyle/>
          <a:p>
            <a:endParaRPr lang="fr-CH"/>
          </a:p>
        </p:txBody>
      </p:sp>
      <p:pic>
        <p:nvPicPr>
          <p:cNvPr id="10" name="Image 9">
            <a:extLst>
              <a:ext uri="{FF2B5EF4-FFF2-40B4-BE49-F238E27FC236}">
                <a16:creationId xmlns:a16="http://schemas.microsoft.com/office/drawing/2014/main" id="{2D46484E-0E01-7ECC-F40E-EEEAEEA40B76}"/>
              </a:ext>
            </a:extLst>
          </p:cNvPr>
          <p:cNvPicPr>
            <a:picLocks noChangeAspect="1"/>
          </p:cNvPicPr>
          <p:nvPr/>
        </p:nvPicPr>
        <p:blipFill>
          <a:blip r:embed="rId3"/>
          <a:stretch>
            <a:fillRect/>
          </a:stretch>
        </p:blipFill>
        <p:spPr>
          <a:xfrm>
            <a:off x="809675" y="3934474"/>
            <a:ext cx="5358335" cy="2884068"/>
          </a:xfrm>
          <a:prstGeom prst="rect">
            <a:avLst/>
          </a:prstGeom>
        </p:spPr>
      </p:pic>
      <p:pic>
        <p:nvPicPr>
          <p:cNvPr id="11" name="Image 10">
            <a:extLst>
              <a:ext uri="{FF2B5EF4-FFF2-40B4-BE49-F238E27FC236}">
                <a16:creationId xmlns:a16="http://schemas.microsoft.com/office/drawing/2014/main" id="{8664D79B-DAC8-C395-785B-7944D83F4329}"/>
              </a:ext>
            </a:extLst>
          </p:cNvPr>
          <p:cNvPicPr>
            <a:picLocks noChangeAspect="1"/>
          </p:cNvPicPr>
          <p:nvPr/>
        </p:nvPicPr>
        <p:blipFill>
          <a:blip r:embed="rId4"/>
          <a:stretch>
            <a:fillRect/>
          </a:stretch>
        </p:blipFill>
        <p:spPr>
          <a:xfrm>
            <a:off x="6283309" y="4095008"/>
            <a:ext cx="3876528" cy="2305390"/>
          </a:xfrm>
          <a:prstGeom prst="rect">
            <a:avLst/>
          </a:prstGeom>
        </p:spPr>
      </p:pic>
    </p:spTree>
    <p:extLst>
      <p:ext uri="{BB962C8B-B14F-4D97-AF65-F5344CB8AC3E}">
        <p14:creationId xmlns:p14="http://schemas.microsoft.com/office/powerpoint/2010/main" val="1095966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iennummernplatzhalter 8">
            <a:extLst>
              <a:ext uri="{FF2B5EF4-FFF2-40B4-BE49-F238E27FC236}">
                <a16:creationId xmlns:a16="http://schemas.microsoft.com/office/drawing/2014/main" id="{5BF15716-2EB2-E41C-1A9A-04C2BFE36178}"/>
              </a:ext>
            </a:extLst>
          </p:cNvPr>
          <p:cNvSpPr>
            <a:spLocks noGrp="1"/>
          </p:cNvSpPr>
          <p:nvPr>
            <p:ph type="sldNum" sz="quarter" idx="12"/>
          </p:nvPr>
        </p:nvSpPr>
        <p:spPr/>
        <p:txBody>
          <a:bodyPr/>
          <a:lstStyle/>
          <a:p>
            <a:fld id="{442AD375-037F-43D0-B059-5172DA06796A}" type="slidenum">
              <a:rPr lang="de-CH" smtClean="0"/>
              <a:t>19</a:t>
            </a:fld>
            <a:endParaRPr lang="de-CH" dirty="0"/>
          </a:p>
        </p:txBody>
      </p:sp>
      <p:pic>
        <p:nvPicPr>
          <p:cNvPr id="5" name="Grafik 4">
            <a:extLst>
              <a:ext uri="{FF2B5EF4-FFF2-40B4-BE49-F238E27FC236}">
                <a16:creationId xmlns:a16="http://schemas.microsoft.com/office/drawing/2014/main" id="{1F37F4F3-1B98-DFD1-5ADC-A0970B5C08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265" t="17533" r="12913" b="21527"/>
          <a:stretch/>
        </p:blipFill>
        <p:spPr>
          <a:xfrm>
            <a:off x="897144" y="1196752"/>
            <a:ext cx="10268185" cy="4522891"/>
          </a:xfrm>
          <a:prstGeom prst="rect">
            <a:avLst/>
          </a:prstGeom>
        </p:spPr>
      </p:pic>
      <p:pic>
        <p:nvPicPr>
          <p:cNvPr id="8" name="Image 2" descr="Une image contenant conception, texte, capture d’écran&#10;&#10;Description générée automatiquement">
            <a:extLst>
              <a:ext uri="{FF2B5EF4-FFF2-40B4-BE49-F238E27FC236}">
                <a16:creationId xmlns:a16="http://schemas.microsoft.com/office/drawing/2014/main" id="{1F876A82-70B8-0286-4F0D-9C3966D4D4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5637" y="327891"/>
            <a:ext cx="2146904" cy="1516933"/>
          </a:xfrm>
          <a:prstGeom prst="rect">
            <a:avLst/>
          </a:prstGeom>
        </p:spPr>
      </p:pic>
    </p:spTree>
    <p:extLst>
      <p:ext uri="{BB962C8B-B14F-4D97-AF65-F5344CB8AC3E}">
        <p14:creationId xmlns:p14="http://schemas.microsoft.com/office/powerpoint/2010/main" val="26895982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037FD5-8AA4-BF41-C832-E72D1343263E}"/>
              </a:ext>
            </a:extLst>
          </p:cNvPr>
          <p:cNvSpPr>
            <a:spLocks noGrp="1"/>
          </p:cNvSpPr>
          <p:nvPr>
            <p:ph type="ctrTitle"/>
          </p:nvPr>
        </p:nvSpPr>
        <p:spPr>
          <a:xfrm>
            <a:off x="1055440" y="986921"/>
            <a:ext cx="9937749" cy="563678"/>
          </a:xfrm>
        </p:spPr>
        <p:txBody>
          <a:bodyPr/>
          <a:lstStyle/>
          <a:p>
            <a:r>
              <a:rPr lang="de-DE" dirty="0"/>
              <a:t>Ihre Rolle : die Sicherheit der Energieversorgung</a:t>
            </a:r>
            <a:endParaRPr lang="de-CH" noProof="0" dirty="0"/>
          </a:p>
        </p:txBody>
      </p:sp>
      <p:sp>
        <p:nvSpPr>
          <p:cNvPr id="4" name="Foliennummernplatzhalter 3">
            <a:extLst>
              <a:ext uri="{FF2B5EF4-FFF2-40B4-BE49-F238E27FC236}">
                <a16:creationId xmlns:a16="http://schemas.microsoft.com/office/drawing/2014/main" id="{3C1CDA31-A23F-D258-07FE-456F2A99AEDB}"/>
              </a:ext>
            </a:extLst>
          </p:cNvPr>
          <p:cNvSpPr>
            <a:spLocks noGrp="1"/>
          </p:cNvSpPr>
          <p:nvPr>
            <p:ph type="sldNum" sz="quarter" idx="12"/>
          </p:nvPr>
        </p:nvSpPr>
        <p:spPr/>
        <p:txBody>
          <a:bodyPr/>
          <a:lstStyle/>
          <a:p>
            <a:fld id="{442AD375-037F-43D0-B059-5172DA06796A}" type="slidenum">
              <a:rPr lang="de-CH" smtClean="0"/>
              <a:t>2</a:t>
            </a:fld>
            <a:endParaRPr lang="de-CH" dirty="0"/>
          </a:p>
        </p:txBody>
      </p:sp>
      <p:graphicFrame>
        <p:nvGraphicFramePr>
          <p:cNvPr id="5" name="Tableau 5">
            <a:extLst>
              <a:ext uri="{FF2B5EF4-FFF2-40B4-BE49-F238E27FC236}">
                <a16:creationId xmlns:a16="http://schemas.microsoft.com/office/drawing/2014/main" id="{9AB544D4-BF69-B095-7F03-1DF8EC497D7E}"/>
              </a:ext>
            </a:extLst>
          </p:cNvPr>
          <p:cNvGraphicFramePr>
            <a:graphicFrameLocks noGrp="1"/>
          </p:cNvGraphicFramePr>
          <p:nvPr/>
        </p:nvGraphicFramePr>
        <p:xfrm>
          <a:off x="1559174" y="3140968"/>
          <a:ext cx="9073652" cy="2448272"/>
        </p:xfrm>
        <a:graphic>
          <a:graphicData uri="http://schemas.openxmlformats.org/drawingml/2006/table">
            <a:tbl>
              <a:tblPr firstRow="1" bandRow="1">
                <a:tableStyleId>{21E4AEA4-8DFA-4A89-87EB-49C32662AFE0}</a:tableStyleId>
              </a:tblPr>
              <a:tblGrid>
                <a:gridCol w="2268413">
                  <a:extLst>
                    <a:ext uri="{9D8B030D-6E8A-4147-A177-3AD203B41FA5}">
                      <a16:colId xmlns:a16="http://schemas.microsoft.com/office/drawing/2014/main" val="1768393668"/>
                    </a:ext>
                  </a:extLst>
                </a:gridCol>
                <a:gridCol w="2268413">
                  <a:extLst>
                    <a:ext uri="{9D8B030D-6E8A-4147-A177-3AD203B41FA5}">
                      <a16:colId xmlns:a16="http://schemas.microsoft.com/office/drawing/2014/main" val="235517995"/>
                    </a:ext>
                  </a:extLst>
                </a:gridCol>
                <a:gridCol w="2268413">
                  <a:extLst>
                    <a:ext uri="{9D8B030D-6E8A-4147-A177-3AD203B41FA5}">
                      <a16:colId xmlns:a16="http://schemas.microsoft.com/office/drawing/2014/main" val="3714012200"/>
                    </a:ext>
                  </a:extLst>
                </a:gridCol>
                <a:gridCol w="2268413">
                  <a:extLst>
                    <a:ext uri="{9D8B030D-6E8A-4147-A177-3AD203B41FA5}">
                      <a16:colId xmlns:a16="http://schemas.microsoft.com/office/drawing/2014/main" val="89767252"/>
                    </a:ext>
                  </a:extLst>
                </a:gridCol>
              </a:tblGrid>
              <a:tr h="894152">
                <a:tc>
                  <a:txBody>
                    <a:bodyPr/>
                    <a:lstStyle/>
                    <a:p>
                      <a:endParaRPr lang="fr-CH" dirty="0">
                        <a:solidFill>
                          <a:schemeClr val="bg1"/>
                        </a:solidFill>
                      </a:endParaRPr>
                    </a:p>
                  </a:txBody>
                  <a:tcPr>
                    <a:solidFill>
                      <a:srgbClr val="00A0C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bg1"/>
                          </a:solidFill>
                        </a:rPr>
                        <a:t>Vor 25 </a:t>
                      </a:r>
                      <a:r>
                        <a:rPr lang="fr-FR" dirty="0" err="1">
                          <a:solidFill>
                            <a:schemeClr val="bg1"/>
                          </a:solidFill>
                        </a:rPr>
                        <a:t>Jahren </a:t>
                      </a:r>
                      <a:r>
                        <a:rPr lang="fr-FR" dirty="0">
                          <a:solidFill>
                            <a:schemeClr val="bg1"/>
                          </a:solidFill>
                        </a:rPr>
                        <a:t>in TWh</a:t>
                      </a:r>
                      <a:endParaRPr lang="fr-CH" dirty="0">
                        <a:solidFill>
                          <a:schemeClr val="bg1"/>
                        </a:solidFill>
                      </a:endParaRPr>
                    </a:p>
                  </a:txBody>
                  <a:tcPr>
                    <a:solidFill>
                      <a:srgbClr val="00A0C3"/>
                    </a:solidFill>
                  </a:tcPr>
                </a:tc>
                <a:tc>
                  <a:txBody>
                    <a:bodyPr/>
                    <a:lstStyle/>
                    <a:p>
                      <a:r>
                        <a:rPr lang="fr-FR" dirty="0" err="1">
                          <a:solidFill>
                            <a:schemeClr val="bg1"/>
                          </a:solidFill>
                        </a:rPr>
                        <a:t>Heute </a:t>
                      </a:r>
                      <a:r>
                        <a:rPr lang="fr-FR" baseline="0" dirty="0">
                          <a:solidFill>
                            <a:schemeClr val="bg1"/>
                          </a:solidFill>
                        </a:rPr>
                        <a:t>in </a:t>
                      </a:r>
                      <a:r>
                        <a:rPr lang="fr-FR" dirty="0">
                          <a:solidFill>
                            <a:schemeClr val="bg1"/>
                          </a:solidFill>
                        </a:rPr>
                        <a:t>TWh</a:t>
                      </a:r>
                      <a:endParaRPr lang="fr-CH" dirty="0">
                        <a:solidFill>
                          <a:schemeClr val="bg1"/>
                        </a:solidFill>
                      </a:endParaRPr>
                    </a:p>
                  </a:txBody>
                  <a:tcPr>
                    <a:solidFill>
                      <a:srgbClr val="00A0C3"/>
                    </a:solidFill>
                  </a:tcPr>
                </a:tc>
                <a:tc>
                  <a:txBody>
                    <a:bodyPr/>
                    <a:lstStyle/>
                    <a:p>
                      <a:r>
                        <a:rPr lang="fr-FR" dirty="0" err="1">
                          <a:solidFill>
                            <a:schemeClr val="bg1"/>
                          </a:solidFill>
                        </a:rPr>
                        <a:t>Heute </a:t>
                      </a:r>
                      <a:r>
                        <a:rPr lang="fr-FR" baseline="0" dirty="0">
                          <a:solidFill>
                            <a:schemeClr val="bg1"/>
                          </a:solidFill>
                        </a:rPr>
                        <a:t>in </a:t>
                      </a:r>
                      <a:r>
                        <a:rPr lang="fr-FR" dirty="0">
                          <a:solidFill>
                            <a:schemeClr val="bg1"/>
                          </a:solidFill>
                        </a:rPr>
                        <a:t>%</a:t>
                      </a:r>
                      <a:endParaRPr lang="fr-CH" dirty="0">
                        <a:solidFill>
                          <a:schemeClr val="bg1"/>
                        </a:solidFill>
                      </a:endParaRPr>
                    </a:p>
                  </a:txBody>
                  <a:tcPr>
                    <a:solidFill>
                      <a:srgbClr val="00A0C3"/>
                    </a:solidFill>
                  </a:tcPr>
                </a:tc>
                <a:extLst>
                  <a:ext uri="{0D108BD9-81ED-4DB2-BD59-A6C34878D82A}">
                    <a16:rowId xmlns:a16="http://schemas.microsoft.com/office/drawing/2014/main" val="2747161946"/>
                  </a:ext>
                </a:extLst>
              </a:tr>
              <a:tr h="518040">
                <a:tc>
                  <a:txBody>
                    <a:bodyPr/>
                    <a:lstStyle/>
                    <a:p>
                      <a:r>
                        <a:rPr lang="fr-FR" dirty="0" err="1">
                          <a:solidFill>
                            <a:schemeClr val="bg1"/>
                          </a:solidFill>
                        </a:rPr>
                        <a:t>Windkraft</a:t>
                      </a:r>
                      <a:endParaRPr lang="fr-CH" dirty="0">
                        <a:solidFill>
                          <a:schemeClr val="bg1"/>
                        </a:solidFill>
                      </a:endParaRPr>
                    </a:p>
                  </a:txBody>
                  <a:tcPr>
                    <a:solidFill>
                      <a:srgbClr val="00A0C3"/>
                    </a:solidFill>
                  </a:tcPr>
                </a:tc>
                <a:tc>
                  <a:txBody>
                    <a:bodyPr/>
                    <a:lstStyle/>
                    <a:p>
                      <a:r>
                        <a:rPr lang="fr-FR" dirty="0">
                          <a:solidFill>
                            <a:schemeClr val="bg1"/>
                          </a:solidFill>
                        </a:rPr>
                        <a:t>22</a:t>
                      </a:r>
                      <a:endParaRPr lang="fr-CH" dirty="0">
                        <a:solidFill>
                          <a:schemeClr val="bg1"/>
                        </a:solidFill>
                      </a:endParaRPr>
                    </a:p>
                  </a:txBody>
                  <a:tcPr>
                    <a:solidFill>
                      <a:srgbClr val="00A0C3"/>
                    </a:solidFill>
                  </a:tcPr>
                </a:tc>
                <a:tc>
                  <a:txBody>
                    <a:bodyPr/>
                    <a:lstStyle/>
                    <a:p>
                      <a:r>
                        <a:rPr lang="fr-FR" dirty="0">
                          <a:solidFill>
                            <a:schemeClr val="bg1"/>
                          </a:solidFill>
                        </a:rPr>
                        <a:t>582</a:t>
                      </a:r>
                      <a:endParaRPr lang="fr-CH" dirty="0">
                        <a:solidFill>
                          <a:schemeClr val="bg1"/>
                        </a:solidFill>
                      </a:endParaRPr>
                    </a:p>
                  </a:txBody>
                  <a:tcPr>
                    <a:solidFill>
                      <a:srgbClr val="00A0C3"/>
                    </a:solidFill>
                  </a:tcPr>
                </a:tc>
                <a:tc>
                  <a:txBody>
                    <a:bodyPr/>
                    <a:lstStyle/>
                    <a:p>
                      <a:r>
                        <a:rPr lang="fr-FR" dirty="0">
                          <a:solidFill>
                            <a:schemeClr val="bg1"/>
                          </a:solidFill>
                        </a:rPr>
                        <a:t>17 %</a:t>
                      </a:r>
                      <a:endParaRPr lang="fr-CH" dirty="0">
                        <a:solidFill>
                          <a:schemeClr val="bg1"/>
                        </a:solidFill>
                      </a:endParaRPr>
                    </a:p>
                  </a:txBody>
                  <a:tcPr>
                    <a:solidFill>
                      <a:srgbClr val="00A0C3"/>
                    </a:solidFill>
                  </a:tcPr>
                </a:tc>
                <a:extLst>
                  <a:ext uri="{0D108BD9-81ED-4DB2-BD59-A6C34878D82A}">
                    <a16:rowId xmlns:a16="http://schemas.microsoft.com/office/drawing/2014/main" val="1760198620"/>
                  </a:ext>
                </a:extLst>
              </a:tr>
              <a:tr h="518040">
                <a:tc>
                  <a:txBody>
                    <a:bodyPr/>
                    <a:lstStyle/>
                    <a:p>
                      <a:r>
                        <a:rPr lang="fr-FR" dirty="0" err="1">
                          <a:solidFill>
                            <a:schemeClr val="bg1"/>
                          </a:solidFill>
                        </a:rPr>
                        <a:t>Wasserkraft</a:t>
                      </a:r>
                      <a:endParaRPr lang="fr-CH" dirty="0">
                        <a:solidFill>
                          <a:schemeClr val="bg1"/>
                        </a:solidFill>
                      </a:endParaRPr>
                    </a:p>
                  </a:txBody>
                  <a:tcPr>
                    <a:solidFill>
                      <a:srgbClr val="00A0C3"/>
                    </a:solidFill>
                  </a:tcPr>
                </a:tc>
                <a:tc>
                  <a:txBody>
                    <a:bodyPr/>
                    <a:lstStyle/>
                    <a:p>
                      <a:r>
                        <a:rPr lang="fr-FR" dirty="0">
                          <a:solidFill>
                            <a:schemeClr val="bg1"/>
                          </a:solidFill>
                        </a:rPr>
                        <a:t>584</a:t>
                      </a:r>
                      <a:endParaRPr lang="fr-CH" dirty="0">
                        <a:solidFill>
                          <a:schemeClr val="bg1"/>
                        </a:solidFill>
                      </a:endParaRPr>
                    </a:p>
                  </a:txBody>
                  <a:tcPr>
                    <a:solidFill>
                      <a:srgbClr val="00A0C3"/>
                    </a:solidFill>
                  </a:tcPr>
                </a:tc>
                <a:tc>
                  <a:txBody>
                    <a:bodyPr/>
                    <a:lstStyle/>
                    <a:p>
                      <a:r>
                        <a:rPr lang="fr-FR" dirty="0">
                          <a:solidFill>
                            <a:schemeClr val="bg1"/>
                          </a:solidFill>
                        </a:rPr>
                        <a:t>565</a:t>
                      </a:r>
                      <a:endParaRPr lang="fr-CH" dirty="0">
                        <a:solidFill>
                          <a:schemeClr val="bg1"/>
                        </a:solidFill>
                      </a:endParaRPr>
                    </a:p>
                  </a:txBody>
                  <a:tcPr>
                    <a:solidFill>
                      <a:srgbClr val="00A0C3"/>
                    </a:solidFill>
                  </a:tcPr>
                </a:tc>
                <a:tc>
                  <a:txBody>
                    <a:bodyPr/>
                    <a:lstStyle/>
                    <a:p>
                      <a:r>
                        <a:rPr lang="fr-FR" dirty="0">
                          <a:solidFill>
                            <a:schemeClr val="bg1"/>
                          </a:solidFill>
                        </a:rPr>
                        <a:t>16 %</a:t>
                      </a:r>
                      <a:endParaRPr lang="fr-CH" dirty="0">
                        <a:solidFill>
                          <a:schemeClr val="bg1"/>
                        </a:solidFill>
                      </a:endParaRPr>
                    </a:p>
                  </a:txBody>
                  <a:tcPr>
                    <a:solidFill>
                      <a:srgbClr val="00A0C3"/>
                    </a:solidFill>
                  </a:tcPr>
                </a:tc>
                <a:extLst>
                  <a:ext uri="{0D108BD9-81ED-4DB2-BD59-A6C34878D82A}">
                    <a16:rowId xmlns:a16="http://schemas.microsoft.com/office/drawing/2014/main" val="364982336"/>
                  </a:ext>
                </a:extLst>
              </a:tr>
              <a:tr h="518040">
                <a:tc>
                  <a:txBody>
                    <a:bodyPr/>
                    <a:lstStyle/>
                    <a:p>
                      <a:r>
                        <a:rPr lang="fr-FR" dirty="0" err="1">
                          <a:solidFill>
                            <a:schemeClr val="bg1"/>
                          </a:solidFill>
                        </a:rPr>
                        <a:t>Solarenergie</a:t>
                      </a:r>
                      <a:endParaRPr lang="fr-CH" dirty="0">
                        <a:solidFill>
                          <a:schemeClr val="bg1"/>
                        </a:solidFill>
                      </a:endParaRPr>
                    </a:p>
                  </a:txBody>
                  <a:tcPr>
                    <a:solidFill>
                      <a:srgbClr val="00A0C3"/>
                    </a:solidFill>
                  </a:tcPr>
                </a:tc>
                <a:tc>
                  <a:txBody>
                    <a:bodyPr/>
                    <a:lstStyle/>
                    <a:p>
                      <a:r>
                        <a:rPr lang="fr-FR" dirty="0">
                          <a:solidFill>
                            <a:schemeClr val="bg1"/>
                          </a:solidFill>
                        </a:rPr>
                        <a:t>0.1</a:t>
                      </a:r>
                      <a:endParaRPr lang="fr-CH" dirty="0">
                        <a:solidFill>
                          <a:schemeClr val="bg1"/>
                        </a:solidFill>
                      </a:endParaRPr>
                    </a:p>
                  </a:txBody>
                  <a:tcPr>
                    <a:solidFill>
                      <a:srgbClr val="00A0C3"/>
                    </a:solidFill>
                  </a:tcPr>
                </a:tc>
                <a:tc>
                  <a:txBody>
                    <a:bodyPr/>
                    <a:lstStyle/>
                    <a:p>
                      <a:r>
                        <a:rPr lang="fr-FR" dirty="0">
                          <a:solidFill>
                            <a:schemeClr val="bg1"/>
                          </a:solidFill>
                        </a:rPr>
                        <a:t>238</a:t>
                      </a:r>
                      <a:endParaRPr lang="fr-CH" dirty="0">
                        <a:solidFill>
                          <a:schemeClr val="bg1"/>
                        </a:solidFill>
                      </a:endParaRPr>
                    </a:p>
                  </a:txBody>
                  <a:tcPr>
                    <a:solidFill>
                      <a:srgbClr val="00A0C3"/>
                    </a:solidFill>
                  </a:tcPr>
                </a:tc>
                <a:tc>
                  <a:txBody>
                    <a:bodyPr/>
                    <a:lstStyle/>
                    <a:p>
                      <a:r>
                        <a:rPr lang="fr-FR" dirty="0">
                          <a:solidFill>
                            <a:schemeClr val="bg1"/>
                          </a:solidFill>
                        </a:rPr>
                        <a:t>7.4 %</a:t>
                      </a:r>
                      <a:endParaRPr lang="fr-CH" dirty="0">
                        <a:solidFill>
                          <a:schemeClr val="bg1"/>
                        </a:solidFill>
                      </a:endParaRPr>
                    </a:p>
                  </a:txBody>
                  <a:tcPr>
                    <a:solidFill>
                      <a:srgbClr val="00A0C3"/>
                    </a:solidFill>
                  </a:tcPr>
                </a:tc>
                <a:extLst>
                  <a:ext uri="{0D108BD9-81ED-4DB2-BD59-A6C34878D82A}">
                    <a16:rowId xmlns:a16="http://schemas.microsoft.com/office/drawing/2014/main" val="549880257"/>
                  </a:ext>
                </a:extLst>
              </a:tr>
            </a:tbl>
          </a:graphicData>
        </a:graphic>
      </p:graphicFrame>
      <p:pic>
        <p:nvPicPr>
          <p:cNvPr id="3" name="Grafik 13">
            <a:extLst>
              <a:ext uri="{FF2B5EF4-FFF2-40B4-BE49-F238E27FC236}">
                <a16:creationId xmlns:a16="http://schemas.microsoft.com/office/drawing/2014/main" id="{5E35593F-B8F7-5D79-7E63-EE77D5F5D24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44884" y="6043349"/>
            <a:ext cx="2448036" cy="493200"/>
          </a:xfrm>
          <a:prstGeom prst="rect">
            <a:avLst/>
          </a:prstGeom>
        </p:spPr>
      </p:pic>
      <p:sp>
        <p:nvSpPr>
          <p:cNvPr id="6" name="Rectangle 5">
            <a:extLst>
              <a:ext uri="{FF2B5EF4-FFF2-40B4-BE49-F238E27FC236}">
                <a16:creationId xmlns:a16="http://schemas.microsoft.com/office/drawing/2014/main" id="{A6833F5D-5214-6631-7689-5998305DB352}"/>
              </a:ext>
            </a:extLst>
          </p:cNvPr>
          <p:cNvSpPr/>
          <p:nvPr/>
        </p:nvSpPr>
        <p:spPr>
          <a:xfrm>
            <a:off x="6111482" y="2708920"/>
            <a:ext cx="5112568" cy="30963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600" b="1" dirty="0" err="1"/>
          </a:p>
        </p:txBody>
      </p:sp>
      <p:sp>
        <p:nvSpPr>
          <p:cNvPr id="7" name="Rectangle 6">
            <a:extLst>
              <a:ext uri="{FF2B5EF4-FFF2-40B4-BE49-F238E27FC236}">
                <a16:creationId xmlns:a16="http://schemas.microsoft.com/office/drawing/2014/main" id="{CB35AA31-DE5D-E456-E39C-227BACD86D1F}"/>
              </a:ext>
            </a:extLst>
          </p:cNvPr>
          <p:cNvSpPr/>
          <p:nvPr/>
        </p:nvSpPr>
        <p:spPr>
          <a:xfrm>
            <a:off x="8472264" y="2827963"/>
            <a:ext cx="2832178" cy="30963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600" b="1" dirty="0" err="1"/>
          </a:p>
        </p:txBody>
      </p:sp>
    </p:spTree>
    <p:extLst>
      <p:ext uri="{BB962C8B-B14F-4D97-AF65-F5344CB8AC3E}">
        <p14:creationId xmlns:p14="http://schemas.microsoft.com/office/powerpoint/2010/main" val="2170601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B9564D0F-C93C-81C6-5413-8B551A299200}"/>
              </a:ext>
            </a:extLst>
          </p:cNvPr>
          <p:cNvSpPr>
            <a:spLocks noGrp="1"/>
          </p:cNvSpPr>
          <p:nvPr>
            <p:ph type="title"/>
          </p:nvPr>
        </p:nvSpPr>
        <p:spPr>
          <a:xfrm>
            <a:off x="445081" y="443740"/>
            <a:ext cx="10658856" cy="583457"/>
          </a:xfrm>
        </p:spPr>
        <p:txBody>
          <a:bodyPr/>
          <a:lstStyle/>
          <a:p>
            <a:r>
              <a:rPr lang="fr-CH" sz="3500" dirty="0" err="1"/>
              <a:t>Beschleunigungsvorlage</a:t>
            </a:r>
            <a:endParaRPr lang="fr-CH" sz="3500" dirty="0"/>
          </a:p>
        </p:txBody>
      </p:sp>
      <p:sp>
        <p:nvSpPr>
          <p:cNvPr id="3" name="Pladsholder til tekst 2"/>
          <p:cNvSpPr>
            <a:spLocks noGrp="1"/>
          </p:cNvSpPr>
          <p:nvPr>
            <p:ph type="body" sz="quarter" idx="4294967295"/>
          </p:nvPr>
        </p:nvSpPr>
        <p:spPr>
          <a:xfrm>
            <a:off x="445081" y="1257330"/>
            <a:ext cx="11746919" cy="1307871"/>
          </a:xfrm>
        </p:spPr>
        <p:txBody>
          <a:bodyPr>
            <a:normAutofit/>
          </a:bodyPr>
          <a:lstStyle/>
          <a:p>
            <a:pPr algn="l"/>
            <a:r>
              <a:rPr lang="fr-FR" dirty="0">
                <a:solidFill>
                  <a:srgbClr val="002060"/>
                </a:solidFill>
              </a:rPr>
              <a:t>Die </a:t>
            </a:r>
            <a:r>
              <a:rPr lang="fr-FR" dirty="0" err="1">
                <a:solidFill>
                  <a:srgbClr val="002060"/>
                </a:solidFill>
              </a:rPr>
              <a:t>Vorlage könnte </a:t>
            </a:r>
            <a:r>
              <a:rPr lang="fr-FR" dirty="0">
                <a:solidFill>
                  <a:srgbClr val="002060"/>
                </a:solidFill>
              </a:rPr>
              <a:t>die </a:t>
            </a:r>
            <a:r>
              <a:rPr lang="fr-FR" dirty="0" err="1">
                <a:solidFill>
                  <a:srgbClr val="002060"/>
                </a:solidFill>
              </a:rPr>
              <a:t>Verfahren aufgrund der kantonalen Bewilligungsverfahren revolutionieren </a:t>
            </a:r>
            <a:r>
              <a:rPr lang="fr-FR" sz="1400" dirty="0">
                <a:solidFill>
                  <a:srgbClr val="002060"/>
                </a:solidFill>
              </a:rPr>
              <a:t>(</a:t>
            </a:r>
            <a:r>
              <a:rPr lang="fr-FR" sz="1400" dirty="0" err="1">
                <a:solidFill>
                  <a:srgbClr val="002060"/>
                </a:solidFill>
              </a:rPr>
              <a:t>Berücksichtigung </a:t>
            </a:r>
            <a:r>
              <a:rPr lang="fr-FR" dirty="0">
                <a:solidFill>
                  <a:srgbClr val="002060"/>
                </a:solidFill>
              </a:rPr>
              <a:t>der </a:t>
            </a:r>
            <a:r>
              <a:rPr lang="fr-FR" sz="1400" dirty="0" err="1">
                <a:solidFill>
                  <a:srgbClr val="002060"/>
                </a:solidFill>
              </a:rPr>
              <a:t>Bundesinteressen noch zu klären</a:t>
            </a:r>
            <a:r>
              <a:rPr lang="fr-FR" sz="1400" dirty="0">
                <a:solidFill>
                  <a:srgbClr val="002060"/>
                </a:solidFill>
              </a:rPr>
              <a:t>).</a:t>
            </a:r>
            <a:endParaRPr lang="fr-FR" sz="1400" b="1" i="0" dirty="0">
              <a:solidFill>
                <a:srgbClr val="002060"/>
              </a:solidFill>
              <a:effectLst/>
            </a:endParaRPr>
          </a:p>
        </p:txBody>
      </p:sp>
      <p:sp>
        <p:nvSpPr>
          <p:cNvPr id="2" name="ZoneTexte 1">
            <a:extLst>
              <a:ext uri="{FF2B5EF4-FFF2-40B4-BE49-F238E27FC236}">
                <a16:creationId xmlns:a16="http://schemas.microsoft.com/office/drawing/2014/main" id="{4EDD0BC3-4E61-5A1B-A3A5-EDA067452136}"/>
              </a:ext>
            </a:extLst>
          </p:cNvPr>
          <p:cNvSpPr txBox="1"/>
          <p:nvPr/>
        </p:nvSpPr>
        <p:spPr>
          <a:xfrm>
            <a:off x="3564957" y="5861057"/>
            <a:ext cx="1103943" cy="369332"/>
          </a:xfrm>
          <a:prstGeom prst="rect">
            <a:avLst/>
          </a:prstGeom>
          <a:noFill/>
        </p:spPr>
        <p:txBody>
          <a:bodyPr wrap="square" rtlCol="0">
            <a:spAutoFit/>
          </a:bodyPr>
          <a:lstStyle/>
          <a:p>
            <a:r>
              <a:rPr lang="fr-CH" dirty="0">
                <a:solidFill>
                  <a:srgbClr val="002060"/>
                </a:solidFill>
              </a:rPr>
              <a:t>5 Jahre</a:t>
            </a:r>
          </a:p>
        </p:txBody>
      </p:sp>
      <p:sp>
        <p:nvSpPr>
          <p:cNvPr id="6" name="ZoneTexte 5">
            <a:extLst>
              <a:ext uri="{FF2B5EF4-FFF2-40B4-BE49-F238E27FC236}">
                <a16:creationId xmlns:a16="http://schemas.microsoft.com/office/drawing/2014/main" id="{2A7D6C1F-5C87-50C7-4354-81685DBC299E}"/>
              </a:ext>
            </a:extLst>
          </p:cNvPr>
          <p:cNvSpPr txBox="1"/>
          <p:nvPr/>
        </p:nvSpPr>
        <p:spPr>
          <a:xfrm>
            <a:off x="5390907" y="5861057"/>
            <a:ext cx="1352461" cy="369332"/>
          </a:xfrm>
          <a:prstGeom prst="rect">
            <a:avLst/>
          </a:prstGeom>
          <a:noFill/>
        </p:spPr>
        <p:txBody>
          <a:bodyPr wrap="square" rtlCol="0">
            <a:spAutoFit/>
          </a:bodyPr>
          <a:lstStyle/>
          <a:p>
            <a:r>
              <a:rPr lang="fr-CH" dirty="0">
                <a:solidFill>
                  <a:srgbClr val="002060"/>
                </a:solidFill>
              </a:rPr>
              <a:t>10 Jahre</a:t>
            </a:r>
          </a:p>
        </p:txBody>
      </p:sp>
      <p:sp>
        <p:nvSpPr>
          <p:cNvPr id="7" name="ZoneTexte 6">
            <a:extLst>
              <a:ext uri="{FF2B5EF4-FFF2-40B4-BE49-F238E27FC236}">
                <a16:creationId xmlns:a16="http://schemas.microsoft.com/office/drawing/2014/main" id="{8923125F-D7CB-5D86-3B91-E7A1693E02D1}"/>
              </a:ext>
            </a:extLst>
          </p:cNvPr>
          <p:cNvSpPr txBox="1"/>
          <p:nvPr/>
        </p:nvSpPr>
        <p:spPr>
          <a:xfrm>
            <a:off x="7216074" y="5833369"/>
            <a:ext cx="1352458" cy="369332"/>
          </a:xfrm>
          <a:prstGeom prst="rect">
            <a:avLst/>
          </a:prstGeom>
          <a:noFill/>
        </p:spPr>
        <p:txBody>
          <a:bodyPr wrap="square" rtlCol="0">
            <a:spAutoFit/>
          </a:bodyPr>
          <a:lstStyle/>
          <a:p>
            <a:r>
              <a:rPr lang="fr-CH" dirty="0">
                <a:solidFill>
                  <a:srgbClr val="002060"/>
                </a:solidFill>
              </a:rPr>
              <a:t>15 Jahre</a:t>
            </a:r>
          </a:p>
        </p:txBody>
      </p:sp>
      <p:sp>
        <p:nvSpPr>
          <p:cNvPr id="8" name="ZoneTexte 7">
            <a:extLst>
              <a:ext uri="{FF2B5EF4-FFF2-40B4-BE49-F238E27FC236}">
                <a16:creationId xmlns:a16="http://schemas.microsoft.com/office/drawing/2014/main" id="{5BB3011E-36B6-6CE9-32A0-139022400C7F}"/>
              </a:ext>
            </a:extLst>
          </p:cNvPr>
          <p:cNvSpPr txBox="1"/>
          <p:nvPr/>
        </p:nvSpPr>
        <p:spPr>
          <a:xfrm>
            <a:off x="9104759" y="5833369"/>
            <a:ext cx="1352455" cy="369332"/>
          </a:xfrm>
          <a:prstGeom prst="rect">
            <a:avLst/>
          </a:prstGeom>
          <a:noFill/>
        </p:spPr>
        <p:txBody>
          <a:bodyPr wrap="square" rtlCol="0">
            <a:spAutoFit/>
          </a:bodyPr>
          <a:lstStyle/>
          <a:p>
            <a:r>
              <a:rPr lang="fr-CH" dirty="0">
                <a:solidFill>
                  <a:srgbClr val="002060"/>
                </a:solidFill>
              </a:rPr>
              <a:t>20 Jahre</a:t>
            </a:r>
          </a:p>
        </p:txBody>
      </p:sp>
      <p:sp>
        <p:nvSpPr>
          <p:cNvPr id="9" name="ZoneTexte 8">
            <a:extLst>
              <a:ext uri="{FF2B5EF4-FFF2-40B4-BE49-F238E27FC236}">
                <a16:creationId xmlns:a16="http://schemas.microsoft.com/office/drawing/2014/main" id="{EF6AC854-0B83-D0F6-3AB0-E80939310E32}"/>
              </a:ext>
            </a:extLst>
          </p:cNvPr>
          <p:cNvSpPr txBox="1"/>
          <p:nvPr/>
        </p:nvSpPr>
        <p:spPr>
          <a:xfrm>
            <a:off x="10853086" y="5832441"/>
            <a:ext cx="1201176" cy="369332"/>
          </a:xfrm>
          <a:prstGeom prst="rect">
            <a:avLst/>
          </a:prstGeom>
          <a:noFill/>
        </p:spPr>
        <p:txBody>
          <a:bodyPr wrap="square" rtlCol="0">
            <a:spAutoFit/>
          </a:bodyPr>
          <a:lstStyle/>
          <a:p>
            <a:r>
              <a:rPr lang="fr-CH" dirty="0">
                <a:solidFill>
                  <a:srgbClr val="002060"/>
                </a:solidFill>
              </a:rPr>
              <a:t>25 Jahre</a:t>
            </a:r>
          </a:p>
        </p:txBody>
      </p:sp>
      <p:sp>
        <p:nvSpPr>
          <p:cNvPr id="10" name="Flèche : droite 9">
            <a:extLst>
              <a:ext uri="{FF2B5EF4-FFF2-40B4-BE49-F238E27FC236}">
                <a16:creationId xmlns:a16="http://schemas.microsoft.com/office/drawing/2014/main" id="{29FABB5E-3D59-1423-C701-182ED7D6A3E0}"/>
              </a:ext>
            </a:extLst>
          </p:cNvPr>
          <p:cNvSpPr/>
          <p:nvPr/>
        </p:nvSpPr>
        <p:spPr>
          <a:xfrm>
            <a:off x="2183069" y="3284678"/>
            <a:ext cx="1266531" cy="742384"/>
          </a:xfrm>
          <a:prstGeom prst="rightArrow">
            <a:avLst/>
          </a:prstGeom>
          <a:solidFill>
            <a:srgbClr val="00A0C3"/>
          </a:solidFill>
          <a:ln>
            <a:solidFill>
              <a:srgbClr val="00A0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err="1"/>
              <a:t>Konzept</a:t>
            </a:r>
            <a:endParaRPr lang="fr-CH" sz="1600" dirty="0"/>
          </a:p>
        </p:txBody>
      </p:sp>
      <p:sp>
        <p:nvSpPr>
          <p:cNvPr id="15" name="ZoneTexte 14">
            <a:extLst>
              <a:ext uri="{FF2B5EF4-FFF2-40B4-BE49-F238E27FC236}">
                <a16:creationId xmlns:a16="http://schemas.microsoft.com/office/drawing/2014/main" id="{9E551B0C-4CDA-8D53-7B1F-23D354CCE6FD}"/>
              </a:ext>
            </a:extLst>
          </p:cNvPr>
          <p:cNvSpPr txBox="1"/>
          <p:nvPr/>
        </p:nvSpPr>
        <p:spPr>
          <a:xfrm>
            <a:off x="239103" y="3380731"/>
            <a:ext cx="1943963" cy="646331"/>
          </a:xfrm>
          <a:prstGeom prst="rect">
            <a:avLst/>
          </a:prstGeom>
          <a:solidFill>
            <a:schemeClr val="accent1"/>
          </a:solidFill>
        </p:spPr>
        <p:txBody>
          <a:bodyPr wrap="square" rtlCol="0">
            <a:spAutoFit/>
          </a:bodyPr>
          <a:lstStyle/>
          <a:p>
            <a:r>
              <a:rPr lang="fr-CH" dirty="0">
                <a:solidFill>
                  <a:schemeClr val="bg1"/>
                </a:solidFill>
              </a:rPr>
              <a:t>Weg 3: Die </a:t>
            </a:r>
            <a:r>
              <a:rPr lang="fr-CH" dirty="0" err="1">
                <a:solidFill>
                  <a:schemeClr val="bg1"/>
                </a:solidFill>
              </a:rPr>
              <a:t>Planung</a:t>
            </a:r>
            <a:endParaRPr lang="fr-CH" dirty="0">
              <a:solidFill>
                <a:schemeClr val="bg1"/>
              </a:solidFill>
            </a:endParaRPr>
          </a:p>
        </p:txBody>
      </p:sp>
      <p:sp>
        <p:nvSpPr>
          <p:cNvPr id="21" name="ZoneTexte 20">
            <a:extLst>
              <a:ext uri="{FF2B5EF4-FFF2-40B4-BE49-F238E27FC236}">
                <a16:creationId xmlns:a16="http://schemas.microsoft.com/office/drawing/2014/main" id="{88C59837-0A82-5894-967F-2CEF892D53FA}"/>
              </a:ext>
            </a:extLst>
          </p:cNvPr>
          <p:cNvSpPr txBox="1"/>
          <p:nvPr/>
        </p:nvSpPr>
        <p:spPr>
          <a:xfrm>
            <a:off x="241377" y="4433879"/>
            <a:ext cx="1943963" cy="646331"/>
          </a:xfrm>
          <a:prstGeom prst="rect">
            <a:avLst/>
          </a:prstGeom>
          <a:solidFill>
            <a:schemeClr val="accent1"/>
          </a:solidFill>
        </p:spPr>
        <p:txBody>
          <a:bodyPr wrap="square" rtlCol="0">
            <a:spAutoFit/>
          </a:bodyPr>
          <a:lstStyle/>
          <a:p>
            <a:r>
              <a:rPr lang="fr-CH" dirty="0">
                <a:solidFill>
                  <a:schemeClr val="bg1"/>
                </a:solidFill>
              </a:rPr>
              <a:t>Weg 3: Die </a:t>
            </a:r>
            <a:r>
              <a:rPr lang="fr-CH" dirty="0" err="1">
                <a:solidFill>
                  <a:schemeClr val="bg1"/>
                </a:solidFill>
              </a:rPr>
              <a:t>Planung</a:t>
            </a:r>
            <a:endParaRPr lang="fr-CH" dirty="0">
              <a:solidFill>
                <a:schemeClr val="bg1"/>
              </a:solidFill>
            </a:endParaRPr>
          </a:p>
        </p:txBody>
      </p:sp>
      <p:sp>
        <p:nvSpPr>
          <p:cNvPr id="22" name="Rectangle 21">
            <a:extLst>
              <a:ext uri="{FF2B5EF4-FFF2-40B4-BE49-F238E27FC236}">
                <a16:creationId xmlns:a16="http://schemas.microsoft.com/office/drawing/2014/main" id="{428FD6CD-AD29-F31F-3BF6-E98CAE331895}"/>
              </a:ext>
            </a:extLst>
          </p:cNvPr>
          <p:cNvSpPr/>
          <p:nvPr/>
        </p:nvSpPr>
        <p:spPr>
          <a:xfrm>
            <a:off x="0" y="2724096"/>
            <a:ext cx="12192000" cy="426502"/>
          </a:xfrm>
          <a:prstGeom prst="rect">
            <a:avLst/>
          </a:prstGeom>
          <a:solidFill>
            <a:srgbClr val="00A0C3"/>
          </a:solidFill>
          <a:ln>
            <a:solidFill>
              <a:srgbClr val="00A0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dirty="0" err="1">
                <a:solidFill>
                  <a:schemeClr val="bg1"/>
                </a:solidFill>
              </a:rPr>
              <a:t>Beschleunigungsvorlage</a:t>
            </a:r>
            <a:r>
              <a:rPr lang="fr-CH" dirty="0">
                <a:solidFill>
                  <a:schemeClr val="bg1"/>
                </a:solidFill>
              </a:rPr>
              <a:t>: Vorher / Nachher</a:t>
            </a:r>
          </a:p>
        </p:txBody>
      </p:sp>
      <p:grpSp>
        <p:nvGrpSpPr>
          <p:cNvPr id="33" name="Groupe 32">
            <a:extLst>
              <a:ext uri="{FF2B5EF4-FFF2-40B4-BE49-F238E27FC236}">
                <a16:creationId xmlns:a16="http://schemas.microsoft.com/office/drawing/2014/main" id="{747ED04B-BCD9-C0A6-18CE-8792AAE14FA3}"/>
              </a:ext>
            </a:extLst>
          </p:cNvPr>
          <p:cNvGrpSpPr/>
          <p:nvPr/>
        </p:nvGrpSpPr>
        <p:grpSpPr>
          <a:xfrm>
            <a:off x="3950209" y="3256991"/>
            <a:ext cx="7350862" cy="2060066"/>
            <a:chOff x="3950209" y="-15435"/>
            <a:chExt cx="7350862" cy="5332492"/>
          </a:xfrm>
        </p:grpSpPr>
        <p:cxnSp>
          <p:nvCxnSpPr>
            <p:cNvPr id="23" name="Connecteur droit 22">
              <a:extLst>
                <a:ext uri="{FF2B5EF4-FFF2-40B4-BE49-F238E27FC236}">
                  <a16:creationId xmlns:a16="http://schemas.microsoft.com/office/drawing/2014/main" id="{1EE092F5-0DF8-8103-3D2E-A29CCC3F18EF}"/>
                </a:ext>
              </a:extLst>
            </p:cNvPr>
            <p:cNvCxnSpPr>
              <a:cxnSpLocks/>
            </p:cNvCxnSpPr>
            <p:nvPr/>
          </p:nvCxnSpPr>
          <p:spPr>
            <a:xfrm>
              <a:off x="3950209" y="-15434"/>
              <a:ext cx="0" cy="533249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553D3E9E-7A9F-9AA1-D2B6-45F82A1096FA}"/>
                </a:ext>
              </a:extLst>
            </p:cNvPr>
            <p:cNvCxnSpPr>
              <a:cxnSpLocks/>
            </p:cNvCxnSpPr>
            <p:nvPr/>
          </p:nvCxnSpPr>
          <p:spPr>
            <a:xfrm>
              <a:off x="5831057" y="-15434"/>
              <a:ext cx="0" cy="533249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8B79D1D8-70C9-02D6-8994-350A91B044AC}"/>
                </a:ext>
              </a:extLst>
            </p:cNvPr>
            <p:cNvCxnSpPr>
              <a:cxnSpLocks/>
            </p:cNvCxnSpPr>
            <p:nvPr/>
          </p:nvCxnSpPr>
          <p:spPr>
            <a:xfrm>
              <a:off x="7672693" y="-15434"/>
              <a:ext cx="0" cy="533249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142E38F8-AEE0-BA09-89E4-E80A7FF4C156}"/>
                </a:ext>
              </a:extLst>
            </p:cNvPr>
            <p:cNvCxnSpPr>
              <a:cxnSpLocks/>
            </p:cNvCxnSpPr>
            <p:nvPr/>
          </p:nvCxnSpPr>
          <p:spPr>
            <a:xfrm>
              <a:off x="9498646" y="-15434"/>
              <a:ext cx="0" cy="533249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3E5CF71F-D89F-90C4-1D90-C5F3CC92E757}"/>
                </a:ext>
              </a:extLst>
            </p:cNvPr>
            <p:cNvCxnSpPr>
              <a:cxnSpLocks/>
            </p:cNvCxnSpPr>
            <p:nvPr/>
          </p:nvCxnSpPr>
          <p:spPr>
            <a:xfrm>
              <a:off x="11301071" y="-15435"/>
              <a:ext cx="0" cy="533249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1" name="Flèche : droite 10">
            <a:extLst>
              <a:ext uri="{FF2B5EF4-FFF2-40B4-BE49-F238E27FC236}">
                <a16:creationId xmlns:a16="http://schemas.microsoft.com/office/drawing/2014/main" id="{AF6FC679-D692-786A-A609-233A1A1CDC65}"/>
              </a:ext>
            </a:extLst>
          </p:cNvPr>
          <p:cNvSpPr/>
          <p:nvPr/>
        </p:nvSpPr>
        <p:spPr>
          <a:xfrm>
            <a:off x="3449599" y="3284678"/>
            <a:ext cx="2058605" cy="742384"/>
          </a:xfrm>
          <a:prstGeom prst="rightArrow">
            <a:avLst/>
          </a:prstGeom>
          <a:solidFill>
            <a:srgbClr val="00A0C3"/>
          </a:solidFill>
          <a:ln>
            <a:solidFill>
              <a:srgbClr val="00A0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err="1"/>
              <a:t>Richtplan</a:t>
            </a:r>
            <a:endParaRPr lang="fr-CH" sz="1600" dirty="0"/>
          </a:p>
        </p:txBody>
      </p:sp>
      <p:sp>
        <p:nvSpPr>
          <p:cNvPr id="12" name="Flèche : droite 11">
            <a:extLst>
              <a:ext uri="{FF2B5EF4-FFF2-40B4-BE49-F238E27FC236}">
                <a16:creationId xmlns:a16="http://schemas.microsoft.com/office/drawing/2014/main" id="{F9DED4A1-ABCF-9743-7947-898C67EA54B3}"/>
              </a:ext>
            </a:extLst>
          </p:cNvPr>
          <p:cNvSpPr/>
          <p:nvPr/>
        </p:nvSpPr>
        <p:spPr>
          <a:xfrm>
            <a:off x="5508204" y="3256991"/>
            <a:ext cx="1235166" cy="742384"/>
          </a:xfrm>
          <a:prstGeom prst="rightArrow">
            <a:avLst/>
          </a:prstGeom>
          <a:solidFill>
            <a:srgbClr val="00A0C3"/>
          </a:solidFill>
          <a:ln>
            <a:solidFill>
              <a:srgbClr val="00A0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200" dirty="0" err="1"/>
              <a:t>Validierung</a:t>
            </a:r>
            <a:endParaRPr lang="fr-CH" sz="1200" dirty="0"/>
          </a:p>
        </p:txBody>
      </p:sp>
      <p:sp>
        <p:nvSpPr>
          <p:cNvPr id="13" name="Flèche : droite 12">
            <a:extLst>
              <a:ext uri="{FF2B5EF4-FFF2-40B4-BE49-F238E27FC236}">
                <a16:creationId xmlns:a16="http://schemas.microsoft.com/office/drawing/2014/main" id="{8A441962-52EA-1B0C-0CA6-3B3F5C43CC7B}"/>
              </a:ext>
            </a:extLst>
          </p:cNvPr>
          <p:cNvSpPr/>
          <p:nvPr/>
        </p:nvSpPr>
        <p:spPr>
          <a:xfrm>
            <a:off x="6743371" y="3256991"/>
            <a:ext cx="2876819" cy="742384"/>
          </a:xfrm>
          <a:prstGeom prst="rightArrow">
            <a:avLst/>
          </a:prstGeom>
          <a:solidFill>
            <a:srgbClr val="00A0C3"/>
          </a:solidFill>
          <a:ln>
            <a:solidFill>
              <a:srgbClr val="00A0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a:t>Nutzungsplan</a:t>
            </a:r>
          </a:p>
        </p:txBody>
      </p:sp>
      <p:sp>
        <p:nvSpPr>
          <p:cNvPr id="14" name="Flèche : droite 13">
            <a:extLst>
              <a:ext uri="{FF2B5EF4-FFF2-40B4-BE49-F238E27FC236}">
                <a16:creationId xmlns:a16="http://schemas.microsoft.com/office/drawing/2014/main" id="{1B0AFA17-DD5C-88F7-4F51-D16A9401A93B}"/>
              </a:ext>
            </a:extLst>
          </p:cNvPr>
          <p:cNvSpPr/>
          <p:nvPr/>
        </p:nvSpPr>
        <p:spPr>
          <a:xfrm>
            <a:off x="9620191" y="3244565"/>
            <a:ext cx="2571806" cy="742384"/>
          </a:xfrm>
          <a:prstGeom prst="rightArrow">
            <a:avLst/>
          </a:prstGeom>
          <a:solidFill>
            <a:srgbClr val="00A0C3"/>
          </a:solidFill>
          <a:ln>
            <a:solidFill>
              <a:srgbClr val="00A0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a:t>Baugenehmigungen</a:t>
            </a:r>
          </a:p>
        </p:txBody>
      </p:sp>
      <p:sp>
        <p:nvSpPr>
          <p:cNvPr id="17" name="Flèche : droite 16">
            <a:extLst>
              <a:ext uri="{FF2B5EF4-FFF2-40B4-BE49-F238E27FC236}">
                <a16:creationId xmlns:a16="http://schemas.microsoft.com/office/drawing/2014/main" id="{57A9FEFA-0F6B-12B5-93B9-71C864EA8901}"/>
              </a:ext>
            </a:extLst>
          </p:cNvPr>
          <p:cNvSpPr/>
          <p:nvPr/>
        </p:nvSpPr>
        <p:spPr>
          <a:xfrm>
            <a:off x="2178884" y="4166784"/>
            <a:ext cx="2058605" cy="742384"/>
          </a:xfrm>
          <a:prstGeom prst="rightArrow">
            <a:avLst/>
          </a:prstGeom>
          <a:solidFill>
            <a:srgbClr val="00A0C3"/>
          </a:solidFill>
          <a:ln>
            <a:solidFill>
              <a:srgbClr val="00A0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err="1"/>
              <a:t>Richtplan</a:t>
            </a:r>
            <a:endParaRPr lang="fr-CH" sz="1600" dirty="0"/>
          </a:p>
        </p:txBody>
      </p:sp>
      <p:sp>
        <p:nvSpPr>
          <p:cNvPr id="19" name="Flèche : droite 18">
            <a:extLst>
              <a:ext uri="{FF2B5EF4-FFF2-40B4-BE49-F238E27FC236}">
                <a16:creationId xmlns:a16="http://schemas.microsoft.com/office/drawing/2014/main" id="{B2CED5BF-1D7D-39DF-9F91-645EA97223DB}"/>
              </a:ext>
            </a:extLst>
          </p:cNvPr>
          <p:cNvSpPr/>
          <p:nvPr/>
        </p:nvSpPr>
        <p:spPr>
          <a:xfrm>
            <a:off x="2185340" y="4737202"/>
            <a:ext cx="2876819" cy="742384"/>
          </a:xfrm>
          <a:prstGeom prst="rightArrow">
            <a:avLst/>
          </a:prstGeom>
          <a:solidFill>
            <a:srgbClr val="00A0C3"/>
          </a:solidFill>
          <a:ln>
            <a:solidFill>
              <a:srgbClr val="00A0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err="1"/>
              <a:t>Plangenehmigung</a:t>
            </a:r>
            <a:endParaRPr lang="fr-CH" sz="1600" dirty="0"/>
          </a:p>
        </p:txBody>
      </p:sp>
    </p:spTree>
    <p:extLst>
      <p:ext uri="{BB962C8B-B14F-4D97-AF65-F5344CB8AC3E}">
        <p14:creationId xmlns:p14="http://schemas.microsoft.com/office/powerpoint/2010/main" val="285123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mph" presetSubtype="0" grpId="1" nodeType="clickEffect">
                                  <p:stCondLst>
                                    <p:cond delay="0"/>
                                  </p:stCondLst>
                                  <p:childTnLst>
                                    <p:set>
                                      <p:cBhvr>
                                        <p:cTn id="20" dur="indefinite"/>
                                        <p:tgtEl>
                                          <p:spTgt spid="15"/>
                                        </p:tgtEl>
                                        <p:attrNameLst>
                                          <p:attrName>style.opacity</p:attrName>
                                        </p:attrNameLst>
                                      </p:cBhvr>
                                      <p:to>
                                        <p:strVal val="0.5"/>
                                      </p:to>
                                    </p:set>
                                    <p:animEffect filter="image" prLst="opacity: 0.5">
                                      <p:cBhvr rctx="IE">
                                        <p:cTn id="21" dur="indefinite"/>
                                        <p:tgtEl>
                                          <p:spTgt spid="15"/>
                                        </p:tgtEl>
                                      </p:cBhvr>
                                    </p:animEffect>
                                  </p:childTnLst>
                                </p:cTn>
                              </p:par>
                              <p:par>
                                <p:cTn id="22" presetID="9" presetClass="emph" presetSubtype="0" grpId="1" nodeType="withEffect">
                                  <p:stCondLst>
                                    <p:cond delay="0"/>
                                  </p:stCondLst>
                                  <p:childTnLst>
                                    <p:set>
                                      <p:cBhvr>
                                        <p:cTn id="23" dur="indefinite"/>
                                        <p:tgtEl>
                                          <p:spTgt spid="10"/>
                                        </p:tgtEl>
                                        <p:attrNameLst>
                                          <p:attrName>style.opacity</p:attrName>
                                        </p:attrNameLst>
                                      </p:cBhvr>
                                      <p:to>
                                        <p:strVal val="0.5"/>
                                      </p:to>
                                    </p:set>
                                    <p:animEffect filter="image" prLst="opacity: 0.5">
                                      <p:cBhvr rctx="IE">
                                        <p:cTn id="24" dur="indefinite"/>
                                        <p:tgtEl>
                                          <p:spTgt spid="10"/>
                                        </p:tgtEl>
                                      </p:cBhvr>
                                    </p:animEffect>
                                  </p:childTnLst>
                                </p:cTn>
                              </p:par>
                              <p:par>
                                <p:cTn id="25" presetID="9" presetClass="emph" presetSubtype="0" grpId="1" nodeType="withEffect">
                                  <p:stCondLst>
                                    <p:cond delay="0"/>
                                  </p:stCondLst>
                                  <p:childTnLst>
                                    <p:set>
                                      <p:cBhvr>
                                        <p:cTn id="26" dur="indefinite"/>
                                        <p:tgtEl>
                                          <p:spTgt spid="11"/>
                                        </p:tgtEl>
                                        <p:attrNameLst>
                                          <p:attrName>style.opacity</p:attrName>
                                        </p:attrNameLst>
                                      </p:cBhvr>
                                      <p:to>
                                        <p:strVal val="0.5"/>
                                      </p:to>
                                    </p:set>
                                    <p:animEffect filter="image" prLst="opacity: 0.5">
                                      <p:cBhvr rctx="IE">
                                        <p:cTn id="27" dur="indefinite"/>
                                        <p:tgtEl>
                                          <p:spTgt spid="11"/>
                                        </p:tgtEl>
                                      </p:cBhvr>
                                    </p:animEffect>
                                  </p:childTnLst>
                                </p:cTn>
                              </p:par>
                              <p:par>
                                <p:cTn id="28" presetID="9" presetClass="emph" presetSubtype="0" grpId="1" nodeType="withEffect">
                                  <p:stCondLst>
                                    <p:cond delay="0"/>
                                  </p:stCondLst>
                                  <p:childTnLst>
                                    <p:set>
                                      <p:cBhvr>
                                        <p:cTn id="29" dur="indefinite"/>
                                        <p:tgtEl>
                                          <p:spTgt spid="12"/>
                                        </p:tgtEl>
                                        <p:attrNameLst>
                                          <p:attrName>style.opacity</p:attrName>
                                        </p:attrNameLst>
                                      </p:cBhvr>
                                      <p:to>
                                        <p:strVal val="0.5"/>
                                      </p:to>
                                    </p:set>
                                    <p:animEffect filter="image" prLst="opacity: 0.5">
                                      <p:cBhvr rctx="IE">
                                        <p:cTn id="30" dur="indefinite"/>
                                        <p:tgtEl>
                                          <p:spTgt spid="12"/>
                                        </p:tgtEl>
                                      </p:cBhvr>
                                    </p:animEffect>
                                  </p:childTnLst>
                                </p:cTn>
                              </p:par>
                              <p:par>
                                <p:cTn id="31" presetID="9" presetClass="emph" presetSubtype="0" grpId="1" nodeType="withEffect">
                                  <p:stCondLst>
                                    <p:cond delay="0"/>
                                  </p:stCondLst>
                                  <p:childTnLst>
                                    <p:set>
                                      <p:cBhvr>
                                        <p:cTn id="32" dur="indefinite"/>
                                        <p:tgtEl>
                                          <p:spTgt spid="13"/>
                                        </p:tgtEl>
                                        <p:attrNameLst>
                                          <p:attrName>style.opacity</p:attrName>
                                        </p:attrNameLst>
                                      </p:cBhvr>
                                      <p:to>
                                        <p:strVal val="0.5"/>
                                      </p:to>
                                    </p:set>
                                    <p:animEffect filter="image" prLst="opacity: 0.5">
                                      <p:cBhvr rctx="IE">
                                        <p:cTn id="33" dur="indefinite"/>
                                        <p:tgtEl>
                                          <p:spTgt spid="13"/>
                                        </p:tgtEl>
                                      </p:cBhvr>
                                    </p:animEffect>
                                  </p:childTnLst>
                                </p:cTn>
                              </p:par>
                              <p:par>
                                <p:cTn id="34" presetID="9" presetClass="emph" presetSubtype="0" grpId="1" nodeType="withEffect">
                                  <p:stCondLst>
                                    <p:cond delay="0"/>
                                  </p:stCondLst>
                                  <p:childTnLst>
                                    <p:set>
                                      <p:cBhvr>
                                        <p:cTn id="35" dur="indefinite"/>
                                        <p:tgtEl>
                                          <p:spTgt spid="14"/>
                                        </p:tgtEl>
                                        <p:attrNameLst>
                                          <p:attrName>style.opacity</p:attrName>
                                        </p:attrNameLst>
                                      </p:cBhvr>
                                      <p:to>
                                        <p:strVal val="0.5"/>
                                      </p:to>
                                    </p:set>
                                    <p:animEffect filter="image" prLst="opacity: 0.5">
                                      <p:cBhvr rctx="IE">
                                        <p:cTn id="36" dur="indefinite"/>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5" grpId="0" animBg="1"/>
      <p:bldP spid="15" grpId="1" animBg="1"/>
      <p:bldP spid="21" grpId="0" animBg="1"/>
      <p:bldP spid="22" grpId="0" animBg="1"/>
      <p:bldP spid="11" grpId="0" animBg="1"/>
      <p:bldP spid="11" grpId="1" animBg="1"/>
      <p:bldP spid="12" grpId="0" animBg="1"/>
      <p:bldP spid="12" grpId="1" animBg="1"/>
      <p:bldP spid="13" grpId="0" animBg="1"/>
      <p:bldP spid="13" grpId="1" animBg="1"/>
      <p:bldP spid="14" grpId="0" animBg="1"/>
      <p:bldP spid="14" grpId="1" animBg="1"/>
      <p:bldP spid="17"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94A481-15B6-5715-5B9E-F41BDBB0650D}"/>
              </a:ext>
            </a:extLst>
          </p:cNvPr>
          <p:cNvSpPr>
            <a:spLocks noGrp="1"/>
          </p:cNvSpPr>
          <p:nvPr>
            <p:ph type="title"/>
          </p:nvPr>
        </p:nvSpPr>
        <p:spPr>
          <a:xfrm>
            <a:off x="858625" y="345939"/>
            <a:ext cx="9937427" cy="387349"/>
          </a:xfrm>
        </p:spPr>
        <p:txBody>
          <a:bodyPr/>
          <a:lstStyle/>
          <a:p>
            <a:r>
              <a:rPr lang="de-DE" dirty="0"/>
              <a:t>Säule 3: Neue kantonale Richtpläne in 6 Kantonen eingeleitet, die ein zusätzliches Potenzial von bereits 2 TWh eröffnen</a:t>
            </a:r>
            <a:endParaRPr lang="fr-CH" dirty="0"/>
          </a:p>
        </p:txBody>
      </p:sp>
      <p:graphicFrame>
        <p:nvGraphicFramePr>
          <p:cNvPr id="5" name="Tableau 4">
            <a:extLst>
              <a:ext uri="{FF2B5EF4-FFF2-40B4-BE49-F238E27FC236}">
                <a16:creationId xmlns:a16="http://schemas.microsoft.com/office/drawing/2014/main" id="{07C054AB-4C74-187B-1B81-144867D541C1}"/>
              </a:ext>
            </a:extLst>
          </p:cNvPr>
          <p:cNvGraphicFramePr>
            <a:graphicFrameLocks noGrp="1"/>
          </p:cNvGraphicFramePr>
          <p:nvPr/>
        </p:nvGraphicFramePr>
        <p:xfrm>
          <a:off x="3305801" y="2235419"/>
          <a:ext cx="5043073" cy="2739496"/>
        </p:xfrm>
        <a:graphic>
          <a:graphicData uri="http://schemas.openxmlformats.org/drawingml/2006/table">
            <a:tbl>
              <a:tblPr/>
              <a:tblGrid>
                <a:gridCol w="1549547">
                  <a:extLst>
                    <a:ext uri="{9D8B030D-6E8A-4147-A177-3AD203B41FA5}">
                      <a16:colId xmlns:a16="http://schemas.microsoft.com/office/drawing/2014/main" val="3708839799"/>
                    </a:ext>
                  </a:extLst>
                </a:gridCol>
                <a:gridCol w="1746763">
                  <a:extLst>
                    <a:ext uri="{9D8B030D-6E8A-4147-A177-3AD203B41FA5}">
                      <a16:colId xmlns:a16="http://schemas.microsoft.com/office/drawing/2014/main" val="1538533396"/>
                    </a:ext>
                  </a:extLst>
                </a:gridCol>
                <a:gridCol w="1746763">
                  <a:extLst>
                    <a:ext uri="{9D8B030D-6E8A-4147-A177-3AD203B41FA5}">
                      <a16:colId xmlns:a16="http://schemas.microsoft.com/office/drawing/2014/main" val="928495817"/>
                    </a:ext>
                  </a:extLst>
                </a:gridCol>
              </a:tblGrid>
              <a:tr h="603191">
                <a:tc>
                  <a:txBody>
                    <a:bodyPr/>
                    <a:lstStyle/>
                    <a:p>
                      <a:pPr algn="ctr" fontAlgn="ctr"/>
                      <a:r>
                        <a:rPr lang="fr-CH" sz="1600" b="1" i="0" u="none" strike="noStrike" dirty="0" err="1">
                          <a:solidFill>
                            <a:srgbClr val="FFFFFF"/>
                          </a:solidFill>
                          <a:effectLst/>
                          <a:latin typeface="Calibri" panose="020F0502020204030204" pitchFamily="34" charset="0"/>
                        </a:rPr>
                        <a:t>Kanton </a:t>
                      </a:r>
                      <a:r>
                        <a:rPr lang="fr-CH" sz="1600" b="1" i="0" u="none" strike="noStrike" dirty="0">
                          <a:solidFill>
                            <a:srgbClr val="FFFFFF"/>
                          </a:solidFill>
                          <a:effectLst/>
                          <a:latin typeface="Calibri" panose="020F0502020204030204" pitchFamily="34" charset="0"/>
                        </a:rPr>
                        <a:t>/ Canton</a:t>
                      </a:r>
                    </a:p>
                  </a:txBody>
                  <a:tcPr marL="7620" marR="7620" marT="762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0592B1"/>
                    </a:solidFill>
                  </a:tcPr>
                </a:tc>
                <a:tc>
                  <a:txBody>
                    <a:bodyPr/>
                    <a:lstStyle/>
                    <a:p>
                      <a:pPr algn="ctr" fontAlgn="ctr"/>
                      <a:r>
                        <a:rPr lang="fr-CH" sz="1600" b="1" i="0" u="none" strike="noStrike" dirty="0">
                          <a:solidFill>
                            <a:srgbClr val="FFFFFF"/>
                          </a:solidFill>
                          <a:effectLst/>
                          <a:latin typeface="Calibri" panose="020F0502020204030204" pitchFamily="34" charset="0"/>
                        </a:rPr>
                        <a:t>MW</a:t>
                      </a:r>
                    </a:p>
                  </a:txBody>
                  <a:tcPr marL="7620" marR="7620" marT="762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0592B1"/>
                    </a:solidFill>
                  </a:tcPr>
                </a:tc>
                <a:tc>
                  <a:txBody>
                    <a:bodyPr/>
                    <a:lstStyle/>
                    <a:p>
                      <a:pPr algn="ctr" fontAlgn="ctr"/>
                      <a:r>
                        <a:rPr lang="fr-CH" sz="1600" b="1" i="0" u="none" strike="noStrike" dirty="0">
                          <a:solidFill>
                            <a:srgbClr val="FFFFFF"/>
                          </a:solidFill>
                          <a:effectLst/>
                          <a:latin typeface="Calibri" panose="020F0502020204030204" pitchFamily="34" charset="0"/>
                        </a:rPr>
                        <a:t>GWh/J</a:t>
                      </a:r>
                    </a:p>
                  </a:txBody>
                  <a:tcPr marL="7620" marR="7620" marT="7620" marB="0" anchor="ctr">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0592B1"/>
                    </a:solidFill>
                  </a:tcPr>
                </a:tc>
                <a:extLst>
                  <a:ext uri="{0D108BD9-81ED-4DB2-BD59-A6C34878D82A}">
                    <a16:rowId xmlns:a16="http://schemas.microsoft.com/office/drawing/2014/main" val="83091473"/>
                  </a:ext>
                </a:extLst>
              </a:tr>
              <a:tr h="301596">
                <a:tc>
                  <a:txBody>
                    <a:bodyPr/>
                    <a:lstStyle/>
                    <a:p>
                      <a:pPr algn="l" fontAlgn="ctr"/>
                      <a:r>
                        <a:rPr lang="fr-CH" sz="1400" b="0" i="0" u="none" strike="noStrike" dirty="0">
                          <a:solidFill>
                            <a:srgbClr val="000000"/>
                          </a:solidFill>
                          <a:effectLst/>
                          <a:latin typeface="Arial" panose="020B0604020202020204" pitchFamily="34" charset="0"/>
                        </a:rPr>
                        <a:t>SG</a:t>
                      </a:r>
                    </a:p>
                  </a:txBody>
                  <a:tcPr marL="7620" marR="7620" marT="762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fr-CH" sz="1400" b="0" i="0" u="none" strike="noStrike" dirty="0">
                          <a:solidFill>
                            <a:srgbClr val="000000"/>
                          </a:solidFill>
                          <a:effectLst/>
                          <a:latin typeface="Arial" panose="020B0604020202020204" pitchFamily="34" charset="0"/>
                        </a:rPr>
                        <a:t>120</a:t>
                      </a:r>
                    </a:p>
                  </a:txBody>
                  <a:tcPr marL="7620" marR="7620" marT="762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fr-CH" sz="1400" b="0" i="0" u="none" strike="noStrike" dirty="0">
                          <a:solidFill>
                            <a:srgbClr val="000000"/>
                          </a:solidFill>
                          <a:effectLst/>
                          <a:latin typeface="Arial" panose="020B0604020202020204" pitchFamily="34" charset="0"/>
                        </a:rPr>
                        <a:t>300</a:t>
                      </a:r>
                    </a:p>
                  </a:txBody>
                  <a:tcPr marL="7620" marR="7620" marT="7620" marB="0" anchor="ctr">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4013243366"/>
                  </a:ext>
                </a:extLst>
              </a:tr>
              <a:tr h="301596">
                <a:tc>
                  <a:txBody>
                    <a:bodyPr/>
                    <a:lstStyle/>
                    <a:p>
                      <a:pPr algn="l" fontAlgn="ctr"/>
                      <a:r>
                        <a:rPr lang="fr-CH" sz="1400" b="0" i="0" u="none" strike="noStrike" dirty="0">
                          <a:solidFill>
                            <a:srgbClr val="000000"/>
                          </a:solidFill>
                          <a:effectLst/>
                          <a:latin typeface="Arial" panose="020B0604020202020204" pitchFamily="34" charset="0"/>
                        </a:rPr>
                        <a:t>GR</a:t>
                      </a:r>
                    </a:p>
                  </a:txBody>
                  <a:tcPr marL="7620" marR="7620" marT="762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fr-CH" sz="1400" b="0" i="0" u="none" strike="noStrike" dirty="0">
                          <a:solidFill>
                            <a:srgbClr val="000000"/>
                          </a:solidFill>
                          <a:effectLst/>
                          <a:latin typeface="Arial" panose="020B0604020202020204" pitchFamily="34" charset="0"/>
                        </a:rPr>
                        <a:t>200</a:t>
                      </a:r>
                    </a:p>
                  </a:txBody>
                  <a:tcPr marL="7620" marR="7620" marT="762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fr-CH" sz="1400" b="0" i="0" u="none" strike="noStrike" dirty="0">
                          <a:solidFill>
                            <a:srgbClr val="000000"/>
                          </a:solidFill>
                          <a:effectLst/>
                          <a:latin typeface="Arial" panose="020B0604020202020204" pitchFamily="34" charset="0"/>
                        </a:rPr>
                        <a:t>400</a:t>
                      </a:r>
                    </a:p>
                  </a:txBody>
                  <a:tcPr marL="7620" marR="7620" marT="7620" marB="0" anchor="ctr">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712450694"/>
                  </a:ext>
                </a:extLst>
              </a:tr>
              <a:tr h="301596">
                <a:tc>
                  <a:txBody>
                    <a:bodyPr/>
                    <a:lstStyle/>
                    <a:p>
                      <a:pPr algn="l" fontAlgn="ctr"/>
                      <a:r>
                        <a:rPr lang="fr-CH" sz="1400" b="0" i="0" u="none" strike="noStrike" dirty="0">
                          <a:solidFill>
                            <a:srgbClr val="000000"/>
                          </a:solidFill>
                          <a:effectLst/>
                          <a:latin typeface="Arial" panose="020B0604020202020204" pitchFamily="34" charset="0"/>
                        </a:rPr>
                        <a:t>LU</a:t>
                      </a:r>
                    </a:p>
                  </a:txBody>
                  <a:tcPr marL="7620" marR="7620" marT="762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fr-CH" sz="1400" b="0" i="0" u="none" strike="noStrike" dirty="0">
                          <a:solidFill>
                            <a:srgbClr val="000000"/>
                          </a:solidFill>
                          <a:effectLst/>
                          <a:latin typeface="Arial" panose="020B0604020202020204" pitchFamily="34" charset="0"/>
                        </a:rPr>
                        <a:t>150</a:t>
                      </a:r>
                    </a:p>
                  </a:txBody>
                  <a:tcPr marL="7620" marR="7620" marT="762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fr-FR" sz="1400" b="0" i="0" u="none" strike="noStrike" dirty="0">
                          <a:solidFill>
                            <a:srgbClr val="000000"/>
                          </a:solidFill>
                          <a:effectLst/>
                          <a:latin typeface="Arial" panose="020B0604020202020204" pitchFamily="34" charset="0"/>
                        </a:rPr>
                        <a:t>300</a:t>
                      </a:r>
                      <a:endParaRPr lang="fr-CH" sz="1400" b="0" i="0" u="none" strike="noStrike" dirty="0">
                        <a:solidFill>
                          <a:srgbClr val="000000"/>
                        </a:solidFill>
                        <a:effectLst/>
                        <a:latin typeface="Arial" panose="020B0604020202020204" pitchFamily="34" charset="0"/>
                      </a:endParaRPr>
                    </a:p>
                  </a:txBody>
                  <a:tcPr marL="7620" marR="7620" marT="7620" marB="0" anchor="ctr">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53770905"/>
                  </a:ext>
                </a:extLst>
              </a:tr>
              <a:tr h="301596">
                <a:tc>
                  <a:txBody>
                    <a:bodyPr/>
                    <a:lstStyle/>
                    <a:p>
                      <a:pPr algn="l" fontAlgn="ctr"/>
                      <a:r>
                        <a:rPr lang="fr-CH" sz="1400" b="0" i="0" u="none" strike="noStrike" dirty="0">
                          <a:solidFill>
                            <a:srgbClr val="000000"/>
                          </a:solidFill>
                          <a:effectLst/>
                          <a:latin typeface="Arial" panose="020B0604020202020204" pitchFamily="34" charset="0"/>
                        </a:rPr>
                        <a:t>ZH</a:t>
                      </a:r>
                    </a:p>
                  </a:txBody>
                  <a:tcPr marL="7620" marR="7620" marT="762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fr-CH" sz="1400" b="0" i="0" u="none" strike="noStrike" dirty="0">
                          <a:solidFill>
                            <a:srgbClr val="000000"/>
                          </a:solidFill>
                          <a:effectLst/>
                          <a:latin typeface="Arial" panose="020B0604020202020204" pitchFamily="34" charset="0"/>
                        </a:rPr>
                        <a:t>400</a:t>
                      </a:r>
                    </a:p>
                  </a:txBody>
                  <a:tcPr marL="7620" marR="7620" marT="762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fr-CH" sz="1400" b="0" i="0" u="none" strike="noStrike" dirty="0">
                          <a:solidFill>
                            <a:srgbClr val="000000"/>
                          </a:solidFill>
                          <a:effectLst/>
                          <a:latin typeface="Arial" panose="020B0604020202020204" pitchFamily="34" charset="0"/>
                        </a:rPr>
                        <a:t>800</a:t>
                      </a:r>
                    </a:p>
                  </a:txBody>
                  <a:tcPr marL="7620" marR="7620" marT="7620" marB="0" anchor="ctr">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763112120"/>
                  </a:ext>
                </a:extLst>
              </a:tr>
              <a:tr h="301596">
                <a:tc>
                  <a:txBody>
                    <a:bodyPr/>
                    <a:lstStyle/>
                    <a:p>
                      <a:pPr algn="l" fontAlgn="ctr"/>
                      <a:r>
                        <a:rPr lang="fr-CH" sz="1400" b="0" i="0" u="none" strike="noStrike" dirty="0">
                          <a:solidFill>
                            <a:srgbClr val="000000"/>
                          </a:solidFill>
                          <a:effectLst/>
                          <a:latin typeface="Arial" panose="020B0604020202020204" pitchFamily="34" charset="0"/>
                        </a:rPr>
                        <a:t>AR</a:t>
                      </a:r>
                    </a:p>
                  </a:txBody>
                  <a:tcPr marL="7620" marR="7620" marT="762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fr-CH" sz="1400" b="0" i="0" u="none" strike="noStrike" dirty="0">
                          <a:solidFill>
                            <a:srgbClr val="000000"/>
                          </a:solidFill>
                          <a:effectLst/>
                          <a:latin typeface="Arial" panose="020B0604020202020204" pitchFamily="34" charset="0"/>
                        </a:rPr>
                        <a:t>40</a:t>
                      </a:r>
                    </a:p>
                  </a:txBody>
                  <a:tcPr marL="7620" marR="7620" marT="762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tc>
                  <a:txBody>
                    <a:bodyPr/>
                    <a:lstStyle/>
                    <a:p>
                      <a:pPr algn="ctr" fontAlgn="ctr"/>
                      <a:r>
                        <a:rPr lang="fr-CH" sz="1400" b="0" i="0" u="none" strike="noStrike" dirty="0">
                          <a:solidFill>
                            <a:srgbClr val="000000"/>
                          </a:solidFill>
                          <a:effectLst/>
                          <a:latin typeface="Arial" panose="020B0604020202020204" pitchFamily="34" charset="0"/>
                        </a:rPr>
                        <a:t>100</a:t>
                      </a:r>
                    </a:p>
                  </a:txBody>
                  <a:tcPr marL="7620" marR="7620" marT="7620" marB="0" anchor="ctr">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D9E1F2"/>
                    </a:solidFill>
                  </a:tcPr>
                </a:tc>
                <a:extLst>
                  <a:ext uri="{0D108BD9-81ED-4DB2-BD59-A6C34878D82A}">
                    <a16:rowId xmlns:a16="http://schemas.microsoft.com/office/drawing/2014/main" val="3766713079"/>
                  </a:ext>
                </a:extLst>
              </a:tr>
              <a:tr h="301596">
                <a:tc>
                  <a:txBody>
                    <a:bodyPr/>
                    <a:lstStyle/>
                    <a:p>
                      <a:pPr algn="l" fontAlgn="ctr"/>
                      <a:r>
                        <a:rPr lang="fr-CH" sz="1400" b="0" i="0" u="none" strike="noStrike" dirty="0">
                          <a:solidFill>
                            <a:srgbClr val="000000"/>
                          </a:solidFill>
                          <a:effectLst/>
                          <a:latin typeface="Arial" panose="020B0604020202020204" pitchFamily="34" charset="0"/>
                        </a:rPr>
                        <a:t>AI</a:t>
                      </a:r>
                    </a:p>
                  </a:txBody>
                  <a:tcPr marL="7620" marR="7620" marT="762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fr-CH" sz="1400" b="0" i="0" u="none" strike="noStrike" dirty="0">
                          <a:solidFill>
                            <a:srgbClr val="000000"/>
                          </a:solidFill>
                          <a:effectLst/>
                          <a:latin typeface="Arial" panose="020B0604020202020204" pitchFamily="34" charset="0"/>
                        </a:rPr>
                        <a:t>20</a:t>
                      </a:r>
                    </a:p>
                  </a:txBody>
                  <a:tcPr marL="7620" marR="7620" marT="762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ctr"/>
                      <a:r>
                        <a:rPr lang="fr-CH" sz="1400" b="0" i="0" u="none" strike="noStrike" dirty="0">
                          <a:solidFill>
                            <a:srgbClr val="000000"/>
                          </a:solidFill>
                          <a:effectLst/>
                          <a:latin typeface="Arial" panose="020B0604020202020204" pitchFamily="34" charset="0"/>
                        </a:rPr>
                        <a:t>40</a:t>
                      </a:r>
                    </a:p>
                  </a:txBody>
                  <a:tcPr marL="7620" marR="7620" marT="7620" marB="0" anchor="ctr">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2009039631"/>
                  </a:ext>
                </a:extLst>
              </a:tr>
              <a:tr h="326729">
                <a:tc>
                  <a:txBody>
                    <a:bodyPr/>
                    <a:lstStyle/>
                    <a:p>
                      <a:pPr algn="l" fontAlgn="ctr"/>
                      <a:r>
                        <a:rPr lang="fr-CH" sz="1800" b="1" i="0" u="none" strike="noStrike" dirty="0">
                          <a:solidFill>
                            <a:srgbClr val="000000"/>
                          </a:solidFill>
                          <a:effectLst/>
                          <a:latin typeface="Arial" panose="020B0604020202020204" pitchFamily="34" charset="0"/>
                        </a:rPr>
                        <a:t>Gesamt</a:t>
                      </a:r>
                      <a:endParaRPr lang="fr-CH" sz="1200" b="1" i="0" u="none" strike="noStrike" dirty="0">
                        <a:solidFill>
                          <a:srgbClr val="000000"/>
                        </a:solidFill>
                        <a:effectLst/>
                        <a:latin typeface="Arial" panose="020B0604020202020204" pitchFamily="34" charset="0"/>
                      </a:endParaRPr>
                    </a:p>
                  </a:txBody>
                  <a:tcPr marL="7620" marR="7620" marT="7620" marB="0" anchor="ctr">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b"/>
                      <a:r>
                        <a:rPr lang="fr-FR" sz="1800" b="1" i="0" u="none" strike="noStrike" dirty="0">
                          <a:solidFill>
                            <a:srgbClr val="000000"/>
                          </a:solidFill>
                          <a:effectLst/>
                          <a:latin typeface="Calibri" panose="020F0502020204030204" pitchFamily="34" charset="0"/>
                        </a:rPr>
                        <a:t>930</a:t>
                      </a:r>
                      <a:endParaRPr lang="fr-CH" sz="1800" b="1" i="0" u="none" strike="noStrike" dirty="0">
                        <a:solidFill>
                          <a:srgbClr val="000000"/>
                        </a:solidFill>
                        <a:effectLst/>
                        <a:latin typeface="Calibri" panose="020F0502020204030204" pitchFamily="34" charset="0"/>
                      </a:endParaRPr>
                    </a:p>
                  </a:txBody>
                  <a:tcPr marL="7620" marR="7620" marT="7620" marB="0" anchor="b">
                    <a:lnL>
                      <a:noFill/>
                    </a:lnL>
                    <a:lnR>
                      <a:noFill/>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tc>
                  <a:txBody>
                    <a:bodyPr/>
                    <a:lstStyle/>
                    <a:p>
                      <a:pPr algn="ctr" fontAlgn="b"/>
                      <a:r>
                        <a:rPr lang="fr-CH" sz="1800" b="1" i="0" u="none" strike="noStrike" dirty="0">
                          <a:solidFill>
                            <a:srgbClr val="000000"/>
                          </a:solidFill>
                          <a:effectLst/>
                          <a:latin typeface="Calibri" panose="020F0502020204030204" pitchFamily="34" charset="0"/>
                        </a:rPr>
                        <a:t>1940</a:t>
                      </a:r>
                    </a:p>
                  </a:txBody>
                  <a:tcPr marL="7620" marR="7620" marT="7620" marB="0" anchor="b">
                    <a:lnL>
                      <a:noFill/>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4050364815"/>
                  </a:ext>
                </a:extLst>
              </a:tr>
            </a:tbl>
          </a:graphicData>
        </a:graphic>
      </p:graphicFrame>
    </p:spTree>
    <p:extLst>
      <p:ext uri="{BB962C8B-B14F-4D97-AF65-F5344CB8AC3E}">
        <p14:creationId xmlns:p14="http://schemas.microsoft.com/office/powerpoint/2010/main" val="963000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B9564D0F-C93C-81C6-5413-8B551A299200}"/>
              </a:ext>
            </a:extLst>
          </p:cNvPr>
          <p:cNvSpPr>
            <a:spLocks noGrp="1"/>
          </p:cNvSpPr>
          <p:nvPr>
            <p:ph type="title"/>
          </p:nvPr>
        </p:nvSpPr>
        <p:spPr>
          <a:xfrm>
            <a:off x="329184" y="276063"/>
            <a:ext cx="10658856" cy="583457"/>
          </a:xfrm>
        </p:spPr>
        <p:txBody>
          <a:bodyPr/>
          <a:lstStyle/>
          <a:p>
            <a:r>
              <a:rPr lang="fr-FR" sz="2400" noProof="0" dirty="0" err="1"/>
              <a:t>Perspektiven </a:t>
            </a:r>
            <a:r>
              <a:rPr lang="fr-FR" sz="2400" noProof="0" dirty="0"/>
              <a:t>pro </a:t>
            </a:r>
            <a:r>
              <a:rPr lang="fr-FR" sz="2400" noProof="0" dirty="0" err="1"/>
              <a:t>Jahr </a:t>
            </a:r>
            <a:r>
              <a:rPr lang="fr-FR" sz="2400" noProof="0" dirty="0"/>
              <a:t>in der Schweiz</a:t>
            </a:r>
            <a:endParaRPr lang="fr-CH" dirty="0"/>
          </a:p>
        </p:txBody>
      </p:sp>
      <p:graphicFrame>
        <p:nvGraphicFramePr>
          <p:cNvPr id="2" name="Tableau 3">
            <a:extLst>
              <a:ext uri="{FF2B5EF4-FFF2-40B4-BE49-F238E27FC236}">
                <a16:creationId xmlns:a16="http://schemas.microsoft.com/office/drawing/2014/main" id="{0C84DB34-85C5-5211-690F-320DAD16DEFA}"/>
              </a:ext>
            </a:extLst>
          </p:cNvPr>
          <p:cNvGraphicFramePr>
            <a:graphicFrameLocks noGrp="1"/>
          </p:cNvGraphicFramePr>
          <p:nvPr/>
        </p:nvGraphicFramePr>
        <p:xfrm>
          <a:off x="642786" y="859520"/>
          <a:ext cx="11027664" cy="5434330"/>
        </p:xfrm>
        <a:graphic>
          <a:graphicData uri="http://schemas.openxmlformats.org/drawingml/2006/table">
            <a:tbl>
              <a:tblPr firstRow="1" bandRow="1">
                <a:tableStyleId>{5C22544A-7EE6-4342-B048-85BDC9FD1C3A}</a:tableStyleId>
              </a:tblPr>
              <a:tblGrid>
                <a:gridCol w="1837944">
                  <a:extLst>
                    <a:ext uri="{9D8B030D-6E8A-4147-A177-3AD203B41FA5}">
                      <a16:colId xmlns:a16="http://schemas.microsoft.com/office/drawing/2014/main" val="3733510110"/>
                    </a:ext>
                  </a:extLst>
                </a:gridCol>
                <a:gridCol w="1837944">
                  <a:extLst>
                    <a:ext uri="{9D8B030D-6E8A-4147-A177-3AD203B41FA5}">
                      <a16:colId xmlns:a16="http://schemas.microsoft.com/office/drawing/2014/main" val="1522584469"/>
                    </a:ext>
                  </a:extLst>
                </a:gridCol>
                <a:gridCol w="1837944">
                  <a:extLst>
                    <a:ext uri="{9D8B030D-6E8A-4147-A177-3AD203B41FA5}">
                      <a16:colId xmlns:a16="http://schemas.microsoft.com/office/drawing/2014/main" val="566118419"/>
                    </a:ext>
                  </a:extLst>
                </a:gridCol>
                <a:gridCol w="1837944">
                  <a:extLst>
                    <a:ext uri="{9D8B030D-6E8A-4147-A177-3AD203B41FA5}">
                      <a16:colId xmlns:a16="http://schemas.microsoft.com/office/drawing/2014/main" val="1202204475"/>
                    </a:ext>
                  </a:extLst>
                </a:gridCol>
                <a:gridCol w="1989870">
                  <a:extLst>
                    <a:ext uri="{9D8B030D-6E8A-4147-A177-3AD203B41FA5}">
                      <a16:colId xmlns:a16="http://schemas.microsoft.com/office/drawing/2014/main" val="3137843099"/>
                    </a:ext>
                  </a:extLst>
                </a:gridCol>
                <a:gridCol w="1686018">
                  <a:extLst>
                    <a:ext uri="{9D8B030D-6E8A-4147-A177-3AD203B41FA5}">
                      <a16:colId xmlns:a16="http://schemas.microsoft.com/office/drawing/2014/main" val="4212755434"/>
                    </a:ext>
                  </a:extLst>
                </a:gridCol>
              </a:tblGrid>
              <a:tr h="324612">
                <a:tc>
                  <a:txBody>
                    <a:bodyPr/>
                    <a:lstStyle/>
                    <a:p>
                      <a:r>
                        <a:rPr lang="fr-CH" sz="1400" dirty="0"/>
                        <a:t>In </a:t>
                      </a:r>
                      <a:r>
                        <a:rPr lang="fr-CH" sz="1400" dirty="0" err="1"/>
                        <a:t>Betriebnahme Jahr</a:t>
                      </a:r>
                      <a:endParaRPr lang="fr-CH" sz="1400" dirty="0"/>
                    </a:p>
                  </a:txBody>
                  <a:tcPr/>
                </a:tc>
                <a:tc>
                  <a:txBody>
                    <a:bodyPr/>
                    <a:lstStyle/>
                    <a:p>
                      <a:r>
                        <a:rPr lang="fr-CH" sz="1400" i="1" dirty="0" err="1"/>
                        <a:t>Aktuelle Projekte </a:t>
                      </a:r>
                      <a:r>
                        <a:rPr lang="fr-CH" sz="1400" i="1" dirty="0"/>
                        <a:t>mit </a:t>
                      </a:r>
                      <a:r>
                        <a:rPr lang="fr-CH" sz="1400" i="1" dirty="0" err="1"/>
                        <a:t>Windexpress </a:t>
                      </a:r>
                      <a:r>
                        <a:rPr lang="fr-CH" sz="1400" i="1" dirty="0"/>
                        <a:t>22.461</a:t>
                      </a:r>
                      <a:endParaRPr lang="fr-CH" sz="1400" dirty="0"/>
                    </a:p>
                  </a:txBody>
                  <a:tcPr/>
                </a:tc>
                <a:tc>
                  <a:txBody>
                    <a:bodyPr/>
                    <a:lstStyle/>
                    <a:p>
                      <a:r>
                        <a:rPr lang="fr-CH" sz="1400" i="1" dirty="0" err="1"/>
                        <a:t>Aktuelle Projekte </a:t>
                      </a:r>
                      <a:r>
                        <a:rPr lang="fr-CH" sz="1400" i="1" dirty="0"/>
                        <a:t>mit </a:t>
                      </a:r>
                      <a:r>
                        <a:rPr lang="fr-CH" sz="1400" i="1" dirty="0" err="1"/>
                        <a:t>kantonalen Verfahren</a:t>
                      </a:r>
                      <a:endParaRPr lang="fr-CH" sz="1400" dirty="0"/>
                    </a:p>
                  </a:txBody>
                  <a:tcPr/>
                </a:tc>
                <a:tc>
                  <a:txBody>
                    <a:bodyPr/>
                    <a:lstStyle/>
                    <a:p>
                      <a:r>
                        <a:rPr lang="fr-CH" sz="1400" i="1" dirty="0" err="1"/>
                        <a:t>Einzelanalgen </a:t>
                      </a:r>
                      <a:r>
                        <a:rPr lang="fr-CH" sz="1400" i="1" dirty="0"/>
                        <a:t>in </a:t>
                      </a:r>
                      <a:r>
                        <a:rPr lang="fr-CH" sz="1400" i="1" dirty="0" err="1"/>
                        <a:t>Industriezonen</a:t>
                      </a:r>
                      <a:endParaRPr lang="fr-CH" sz="1400" dirty="0"/>
                    </a:p>
                  </a:txBody>
                  <a:tcPr/>
                </a:tc>
                <a:tc>
                  <a:txBody>
                    <a:bodyPr/>
                    <a:lstStyle/>
                    <a:p>
                      <a:r>
                        <a:rPr lang="fr-CH" sz="1400" i="1" dirty="0"/>
                        <a:t>Neue </a:t>
                      </a:r>
                      <a:r>
                        <a:rPr lang="fr-CH" sz="1400" i="1" dirty="0" err="1"/>
                        <a:t>Projekte </a:t>
                      </a:r>
                      <a:r>
                        <a:rPr lang="fr-CH" sz="1400" i="1" dirty="0"/>
                        <a:t>mit </a:t>
                      </a:r>
                      <a:r>
                        <a:rPr lang="fr-CH" sz="1400" i="1" dirty="0" err="1"/>
                        <a:t>Beschleunigungs-vorlage</a:t>
                      </a:r>
                      <a:endParaRPr lang="fr-CH" sz="1400" i="1" dirty="0"/>
                    </a:p>
                    <a:p>
                      <a:r>
                        <a:rPr lang="fr-CH" sz="1400" i="1" dirty="0"/>
                        <a:t>23.051</a:t>
                      </a:r>
                    </a:p>
                  </a:txBody>
                  <a:tcPr/>
                </a:tc>
                <a:tc>
                  <a:txBody>
                    <a:bodyPr/>
                    <a:lstStyle/>
                    <a:p>
                      <a:r>
                        <a:rPr lang="fr-CH" sz="1400" i="1" dirty="0"/>
                        <a:t>Gesamt</a:t>
                      </a:r>
                    </a:p>
                  </a:txBody>
                  <a:tcPr/>
                </a:tc>
                <a:extLst>
                  <a:ext uri="{0D108BD9-81ED-4DB2-BD59-A6C34878D82A}">
                    <a16:rowId xmlns:a16="http://schemas.microsoft.com/office/drawing/2014/main" val="2682971590"/>
                  </a:ext>
                </a:extLst>
              </a:tr>
              <a:tr h="240831">
                <a:tc>
                  <a:txBody>
                    <a:bodyPr/>
                    <a:lstStyle/>
                    <a:p>
                      <a:pPr algn="l" rtl="0" fontAlgn="ctr"/>
                      <a:r>
                        <a:rPr lang="fr-CH" sz="1400" b="0" i="0" u="none" strike="noStrike">
                          <a:solidFill>
                            <a:srgbClr val="000000"/>
                          </a:solidFill>
                          <a:effectLst/>
                          <a:latin typeface="Calibri" panose="020F0502020204030204" pitchFamily="34" charset="0"/>
                        </a:rPr>
                        <a:t>2024</a:t>
                      </a:r>
                    </a:p>
                  </a:txBody>
                  <a:tcPr marL="9525" marR="9525" marT="9525" marB="0" anchor="ctr"/>
                </a:tc>
                <a:tc>
                  <a:txBody>
                    <a:bodyPr/>
                    <a:lstStyle/>
                    <a:p>
                      <a:pPr algn="l" rtl="0" fontAlgn="ctr"/>
                      <a:endParaRPr lang="fr-CH" sz="14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t"/>
                      <a:r>
                        <a:rPr lang="fr-CH" sz="1800" b="0" i="0" u="none" strike="noStrike">
                          <a:solidFill>
                            <a:srgbClr val="000000"/>
                          </a:solidFill>
                          <a:effectLst/>
                          <a:latin typeface="Arial" panose="020B0604020202020204" pitchFamily="34" charset="0"/>
                        </a:rPr>
                        <a:t> </a:t>
                      </a:r>
                    </a:p>
                  </a:txBody>
                  <a:tcPr marL="9525" marR="9525" marT="9525" marB="0"/>
                </a:tc>
                <a:tc>
                  <a:txBody>
                    <a:bodyPr/>
                    <a:lstStyle/>
                    <a:p>
                      <a:pPr algn="l" fontAlgn="t"/>
                      <a:r>
                        <a:rPr lang="fr-CH" sz="1800" b="0" i="0" u="none" strike="noStrike" dirty="0">
                          <a:solidFill>
                            <a:srgbClr val="000000"/>
                          </a:solidFill>
                          <a:effectLst/>
                          <a:latin typeface="Arial" panose="020B0604020202020204" pitchFamily="34" charset="0"/>
                        </a:rPr>
                        <a:t> </a:t>
                      </a:r>
                    </a:p>
                  </a:txBody>
                  <a:tcPr marL="9525" marR="9525" marT="9525" marB="0"/>
                </a:tc>
                <a:tc>
                  <a:txBody>
                    <a:bodyPr/>
                    <a:lstStyle/>
                    <a:p>
                      <a:pPr algn="l" fontAlgn="t"/>
                      <a:r>
                        <a:rPr lang="fr-CH" sz="1800" b="0" i="0" u="none" strike="noStrike">
                          <a:solidFill>
                            <a:srgbClr val="000000"/>
                          </a:solidFill>
                          <a:effectLst/>
                          <a:latin typeface="Arial" panose="020B0604020202020204" pitchFamily="34" charset="0"/>
                        </a:rPr>
                        <a:t> </a:t>
                      </a:r>
                    </a:p>
                  </a:txBody>
                  <a:tcPr marL="9525" marR="9525" marT="9525" marB="0"/>
                </a:tc>
                <a:tc>
                  <a:txBody>
                    <a:bodyPr/>
                    <a:lstStyle/>
                    <a:p>
                      <a:pPr algn="l" rtl="0" fontAlgn="ctr"/>
                      <a:endParaRPr lang="fr-CH"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04091865"/>
                  </a:ext>
                </a:extLst>
              </a:tr>
              <a:tr h="200678">
                <a:tc>
                  <a:txBody>
                    <a:bodyPr/>
                    <a:lstStyle/>
                    <a:p>
                      <a:pPr algn="l" rtl="0" fontAlgn="ctr"/>
                      <a:r>
                        <a:rPr lang="fr-CH" sz="1400" b="0" i="0" u="none" strike="noStrike">
                          <a:solidFill>
                            <a:srgbClr val="000000"/>
                          </a:solidFill>
                          <a:effectLst/>
                          <a:latin typeface="Calibri" panose="020F0502020204030204" pitchFamily="34" charset="0"/>
                        </a:rPr>
                        <a:t>2025</a:t>
                      </a:r>
                    </a:p>
                  </a:txBody>
                  <a:tcPr marL="9525" marR="9525" marT="9525" marB="0" anchor="ctr"/>
                </a:tc>
                <a:tc>
                  <a:txBody>
                    <a:bodyPr/>
                    <a:lstStyle/>
                    <a:p>
                      <a:pPr algn="l" rtl="0" fontAlgn="ctr"/>
                      <a:endParaRPr lang="fr-CH" sz="14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t"/>
                      <a:r>
                        <a:rPr lang="fr-CH" sz="1800" b="0" i="0" u="none" strike="noStrike" dirty="0">
                          <a:solidFill>
                            <a:srgbClr val="000000"/>
                          </a:solidFill>
                          <a:effectLst/>
                          <a:latin typeface="Arial" panose="020B0604020202020204" pitchFamily="34" charset="0"/>
                        </a:rPr>
                        <a:t> </a:t>
                      </a:r>
                    </a:p>
                  </a:txBody>
                  <a:tcPr marL="9525" marR="9525" marT="9525" marB="0"/>
                </a:tc>
                <a:tc>
                  <a:txBody>
                    <a:bodyPr/>
                    <a:lstStyle/>
                    <a:p>
                      <a:pPr algn="l" rtl="0" fontAlgn="ctr"/>
                      <a:endParaRPr lang="fr-CH" sz="14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t"/>
                      <a:r>
                        <a:rPr lang="fr-CH" sz="1800" b="0" i="0" u="none" strike="noStrike" dirty="0">
                          <a:solidFill>
                            <a:srgbClr val="000000"/>
                          </a:solidFill>
                          <a:effectLst/>
                          <a:latin typeface="Arial" panose="020B0604020202020204" pitchFamily="34" charset="0"/>
                        </a:rPr>
                        <a:t> </a:t>
                      </a:r>
                    </a:p>
                  </a:txBody>
                  <a:tcPr marL="9525" marR="9525" marT="9525" marB="0"/>
                </a:tc>
                <a:tc>
                  <a:txBody>
                    <a:bodyPr/>
                    <a:lstStyle/>
                    <a:p>
                      <a:pPr algn="l" rtl="0" fontAlgn="ctr"/>
                      <a:endParaRPr lang="fr-CH"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914025713"/>
                  </a:ext>
                </a:extLst>
              </a:tr>
              <a:tr h="370840">
                <a:tc>
                  <a:txBody>
                    <a:bodyPr/>
                    <a:lstStyle/>
                    <a:p>
                      <a:pPr algn="l" rtl="0" fontAlgn="ctr"/>
                      <a:r>
                        <a:rPr lang="fr-CH" sz="1400" b="0" i="0" u="none" strike="noStrike">
                          <a:solidFill>
                            <a:srgbClr val="000000"/>
                          </a:solidFill>
                          <a:effectLst/>
                          <a:latin typeface="Calibri" panose="020F0502020204030204" pitchFamily="34" charset="0"/>
                        </a:rPr>
                        <a:t>2026</a:t>
                      </a:r>
                    </a:p>
                  </a:txBody>
                  <a:tcPr marL="9525" marR="9525" marT="9525" marB="0" anchor="ctr"/>
                </a:tc>
                <a:tc>
                  <a:txBody>
                    <a:bodyPr/>
                    <a:lstStyle/>
                    <a:p>
                      <a:pPr algn="l" rtl="0" fontAlgn="ctr"/>
                      <a:r>
                        <a:rPr lang="fr-CH" sz="1400" b="0" i="0" u="none" strike="noStrike" dirty="0">
                          <a:solidFill>
                            <a:srgbClr val="000000"/>
                          </a:solidFill>
                          <a:effectLst/>
                          <a:latin typeface="Calibri" panose="020F0502020204030204" pitchFamily="34" charset="0"/>
                        </a:rPr>
                        <a:t>110 GWh</a:t>
                      </a:r>
                    </a:p>
                  </a:txBody>
                  <a:tcPr marL="9525" marR="9525" marT="9525" marB="0" anchor="ctr"/>
                </a:tc>
                <a:tc>
                  <a:txBody>
                    <a:bodyPr/>
                    <a:lstStyle/>
                    <a:p>
                      <a:pPr algn="l" fontAlgn="t"/>
                      <a:r>
                        <a:rPr lang="fr-CH" sz="1800" b="0" i="0" u="none" strike="noStrike" dirty="0">
                          <a:solidFill>
                            <a:srgbClr val="000000"/>
                          </a:solidFill>
                          <a:effectLst/>
                          <a:latin typeface="Arial" panose="020B0604020202020204" pitchFamily="34" charset="0"/>
                        </a:rPr>
                        <a:t> </a:t>
                      </a:r>
                    </a:p>
                  </a:txBody>
                  <a:tcPr marL="9525" marR="9525" marT="9525" marB="0"/>
                </a:tc>
                <a:tc>
                  <a:txBody>
                    <a:bodyPr/>
                    <a:lstStyle/>
                    <a:p>
                      <a:pPr algn="l" rtl="0" fontAlgn="ctr"/>
                      <a:r>
                        <a:rPr lang="fr-CH" sz="1400" b="0" i="0" u="none" strike="noStrike" dirty="0">
                          <a:solidFill>
                            <a:srgbClr val="000000"/>
                          </a:solidFill>
                          <a:effectLst/>
                          <a:latin typeface="Calibri" panose="020F0502020204030204" pitchFamily="34" charset="0"/>
                        </a:rPr>
                        <a:t>50 GWh</a:t>
                      </a:r>
                    </a:p>
                  </a:txBody>
                  <a:tcPr marL="9525" marR="9525" marT="9525" marB="0" anchor="ctr"/>
                </a:tc>
                <a:tc>
                  <a:txBody>
                    <a:bodyPr/>
                    <a:lstStyle/>
                    <a:p>
                      <a:pPr algn="l" fontAlgn="t"/>
                      <a:r>
                        <a:rPr lang="fr-CH" sz="1800" b="0" i="0" u="none" strike="noStrike" dirty="0">
                          <a:solidFill>
                            <a:srgbClr val="000000"/>
                          </a:solidFill>
                          <a:effectLst/>
                          <a:latin typeface="Arial" panose="020B0604020202020204" pitchFamily="34" charset="0"/>
                        </a:rPr>
                        <a:t> </a:t>
                      </a:r>
                    </a:p>
                  </a:txBody>
                  <a:tcPr marL="9525" marR="9525" marT="9525" marB="0"/>
                </a:tc>
                <a:tc>
                  <a:txBody>
                    <a:bodyPr/>
                    <a:lstStyle/>
                    <a:p>
                      <a:pPr algn="l" rtl="0" fontAlgn="ctr"/>
                      <a:r>
                        <a:rPr lang="fr-CH" sz="1400" b="0" i="0" u="none" strike="noStrike" dirty="0">
                          <a:solidFill>
                            <a:srgbClr val="000000"/>
                          </a:solidFill>
                          <a:effectLst/>
                          <a:latin typeface="Calibri" panose="020F0502020204030204" pitchFamily="34" charset="0"/>
                        </a:rPr>
                        <a:t>150 GWh</a:t>
                      </a:r>
                    </a:p>
                  </a:txBody>
                  <a:tcPr marL="9525" marR="9525" marT="9525" marB="0" anchor="ctr"/>
                </a:tc>
                <a:extLst>
                  <a:ext uri="{0D108BD9-81ED-4DB2-BD59-A6C34878D82A}">
                    <a16:rowId xmlns:a16="http://schemas.microsoft.com/office/drawing/2014/main" val="4190748826"/>
                  </a:ext>
                </a:extLst>
              </a:tr>
              <a:tr h="370840">
                <a:tc>
                  <a:txBody>
                    <a:bodyPr/>
                    <a:lstStyle/>
                    <a:p>
                      <a:pPr algn="l" rtl="0" fontAlgn="ctr"/>
                      <a:r>
                        <a:rPr lang="fr-CH" sz="1400" b="0" i="0" u="none" strike="noStrike">
                          <a:solidFill>
                            <a:srgbClr val="000000"/>
                          </a:solidFill>
                          <a:effectLst/>
                          <a:latin typeface="Calibri" panose="020F0502020204030204" pitchFamily="34" charset="0"/>
                        </a:rPr>
                        <a:t>2027</a:t>
                      </a:r>
                    </a:p>
                  </a:txBody>
                  <a:tcPr marL="9525" marR="9525" marT="9525" marB="0" anchor="ctr"/>
                </a:tc>
                <a:tc>
                  <a:txBody>
                    <a:bodyPr/>
                    <a:lstStyle/>
                    <a:p>
                      <a:pPr algn="l" rtl="0" fontAlgn="ctr"/>
                      <a:r>
                        <a:rPr lang="fr-CH" sz="1400" b="0" i="0" u="none" strike="noStrike" dirty="0">
                          <a:solidFill>
                            <a:srgbClr val="000000"/>
                          </a:solidFill>
                          <a:effectLst/>
                          <a:latin typeface="Calibri" panose="020F0502020204030204" pitchFamily="34" charset="0"/>
                        </a:rPr>
                        <a:t>163 GWh</a:t>
                      </a:r>
                    </a:p>
                  </a:txBody>
                  <a:tcPr marL="9525" marR="9525" marT="9525" marB="0" anchor="ctr"/>
                </a:tc>
                <a:tc>
                  <a:txBody>
                    <a:bodyPr/>
                    <a:lstStyle/>
                    <a:p>
                      <a:pPr algn="l" rtl="0" fontAlgn="ctr"/>
                      <a:endParaRPr lang="fr-CH" sz="1400" b="0" i="0" u="none" strike="noStrike">
                        <a:solidFill>
                          <a:srgbClr val="000000"/>
                        </a:solidFill>
                        <a:effectLst/>
                        <a:latin typeface="Calibri" panose="020F0502020204030204" pitchFamily="34" charset="0"/>
                      </a:endParaRPr>
                    </a:p>
                  </a:txBody>
                  <a:tcPr marL="9525" marR="9525" marT="9525" marB="0" anchor="ctr"/>
                </a:tc>
                <a:tc>
                  <a:txBody>
                    <a:bodyPr/>
                    <a:lstStyle/>
                    <a:p>
                      <a:pPr algn="l" rtl="0" fontAlgn="ctr"/>
                      <a:r>
                        <a:rPr lang="fr-CH" sz="1400" b="0" i="0" u="none" strike="noStrike" dirty="0">
                          <a:solidFill>
                            <a:srgbClr val="000000"/>
                          </a:solidFill>
                          <a:effectLst/>
                          <a:latin typeface="Calibri" panose="020F0502020204030204" pitchFamily="34" charset="0"/>
                        </a:rPr>
                        <a:t>200 GWh</a:t>
                      </a:r>
                    </a:p>
                  </a:txBody>
                  <a:tcPr marL="9525" marR="9525" marT="9525" marB="0" anchor="ctr"/>
                </a:tc>
                <a:tc>
                  <a:txBody>
                    <a:bodyPr/>
                    <a:lstStyle/>
                    <a:p>
                      <a:pPr algn="l" fontAlgn="t"/>
                      <a:r>
                        <a:rPr lang="fr-CH" sz="1800" b="0" i="0" u="none" strike="noStrike">
                          <a:solidFill>
                            <a:srgbClr val="000000"/>
                          </a:solidFill>
                          <a:effectLst/>
                          <a:latin typeface="Arial" panose="020B0604020202020204" pitchFamily="34" charset="0"/>
                        </a:rPr>
                        <a:t> </a:t>
                      </a:r>
                    </a:p>
                  </a:txBody>
                  <a:tcPr marL="9525" marR="9525" marT="9525" marB="0"/>
                </a:tc>
                <a:tc>
                  <a:txBody>
                    <a:bodyPr/>
                    <a:lstStyle/>
                    <a:p>
                      <a:pPr algn="l" rtl="0" fontAlgn="ctr"/>
                      <a:r>
                        <a:rPr lang="fr-CH" sz="1400" b="0" i="0" u="none" strike="noStrike" dirty="0">
                          <a:solidFill>
                            <a:srgbClr val="000000"/>
                          </a:solidFill>
                          <a:effectLst/>
                          <a:latin typeface="Calibri" panose="020F0502020204030204" pitchFamily="34" charset="0"/>
                        </a:rPr>
                        <a:t>363 GWh</a:t>
                      </a:r>
                    </a:p>
                  </a:txBody>
                  <a:tcPr marL="9525" marR="9525" marT="9525" marB="0" anchor="ctr"/>
                </a:tc>
                <a:extLst>
                  <a:ext uri="{0D108BD9-81ED-4DB2-BD59-A6C34878D82A}">
                    <a16:rowId xmlns:a16="http://schemas.microsoft.com/office/drawing/2014/main" val="1491619273"/>
                  </a:ext>
                </a:extLst>
              </a:tr>
              <a:tr h="370840">
                <a:tc>
                  <a:txBody>
                    <a:bodyPr/>
                    <a:lstStyle/>
                    <a:p>
                      <a:pPr algn="l" rtl="0" fontAlgn="ctr"/>
                      <a:r>
                        <a:rPr lang="fr-CH" sz="1400" b="0" i="0" u="none" strike="noStrike">
                          <a:solidFill>
                            <a:srgbClr val="000000"/>
                          </a:solidFill>
                          <a:effectLst/>
                          <a:latin typeface="Calibri" panose="020F0502020204030204" pitchFamily="34" charset="0"/>
                        </a:rPr>
                        <a:t>2028</a:t>
                      </a:r>
                    </a:p>
                  </a:txBody>
                  <a:tcPr marL="9525" marR="9525" marT="9525" marB="0" anchor="ctr"/>
                </a:tc>
                <a:tc>
                  <a:txBody>
                    <a:bodyPr/>
                    <a:lstStyle/>
                    <a:p>
                      <a:pPr algn="l" rtl="0" fontAlgn="ctr"/>
                      <a:r>
                        <a:rPr lang="fr-CH" sz="1400" b="0" i="0" u="none" strike="noStrike" dirty="0">
                          <a:solidFill>
                            <a:srgbClr val="000000"/>
                          </a:solidFill>
                          <a:effectLst/>
                          <a:latin typeface="Calibri" panose="020F0502020204030204" pitchFamily="34" charset="0"/>
                        </a:rPr>
                        <a:t>219 GWh</a:t>
                      </a:r>
                    </a:p>
                  </a:txBody>
                  <a:tcPr marL="9525" marR="9525" marT="9525" marB="0" anchor="ctr"/>
                </a:tc>
                <a:tc>
                  <a:txBody>
                    <a:bodyPr/>
                    <a:lstStyle/>
                    <a:p>
                      <a:pPr algn="l" rtl="0" fontAlgn="ctr"/>
                      <a:r>
                        <a:rPr lang="fr-CH" sz="1400" b="0" i="0" u="none" strike="noStrike" dirty="0">
                          <a:solidFill>
                            <a:srgbClr val="000000"/>
                          </a:solidFill>
                          <a:effectLst/>
                          <a:latin typeface="Calibri" panose="020F0502020204030204" pitchFamily="34" charset="0"/>
                        </a:rPr>
                        <a:t>150 GWh</a:t>
                      </a:r>
                    </a:p>
                  </a:txBody>
                  <a:tcPr marL="9525" marR="9525" marT="9525" marB="0" anchor="ctr"/>
                </a:tc>
                <a:tc>
                  <a:txBody>
                    <a:bodyPr/>
                    <a:lstStyle/>
                    <a:p>
                      <a:pPr algn="l" rtl="0" fontAlgn="ctr"/>
                      <a:r>
                        <a:rPr lang="fr-CH" sz="1400" b="0" i="0" u="none" strike="noStrike" dirty="0">
                          <a:solidFill>
                            <a:srgbClr val="000000"/>
                          </a:solidFill>
                          <a:effectLst/>
                          <a:latin typeface="Calibri" panose="020F0502020204030204" pitchFamily="34" charset="0"/>
                        </a:rPr>
                        <a:t>300 GWh</a:t>
                      </a:r>
                    </a:p>
                  </a:txBody>
                  <a:tcPr marL="9525" marR="9525" marT="9525" marB="0" anchor="ctr"/>
                </a:tc>
                <a:tc>
                  <a:txBody>
                    <a:bodyPr/>
                    <a:lstStyle/>
                    <a:p>
                      <a:pPr algn="l" fontAlgn="t"/>
                      <a:r>
                        <a:rPr lang="fr-CH" sz="1800" b="0" i="0" u="none" strike="noStrike">
                          <a:solidFill>
                            <a:srgbClr val="000000"/>
                          </a:solidFill>
                          <a:effectLst/>
                          <a:latin typeface="Arial" panose="020B0604020202020204" pitchFamily="34" charset="0"/>
                        </a:rPr>
                        <a:t> </a:t>
                      </a:r>
                    </a:p>
                  </a:txBody>
                  <a:tcPr marL="9525" marR="9525" marT="9525" marB="0"/>
                </a:tc>
                <a:tc>
                  <a:txBody>
                    <a:bodyPr/>
                    <a:lstStyle/>
                    <a:p>
                      <a:pPr algn="l" rtl="0" fontAlgn="ctr"/>
                      <a:r>
                        <a:rPr lang="fr-CH" sz="1400" b="0" i="0" u="none" strike="noStrike" dirty="0">
                          <a:solidFill>
                            <a:srgbClr val="000000"/>
                          </a:solidFill>
                          <a:effectLst/>
                          <a:latin typeface="Calibri" panose="020F0502020204030204" pitchFamily="34" charset="0"/>
                        </a:rPr>
                        <a:t>669 GWh</a:t>
                      </a:r>
                    </a:p>
                  </a:txBody>
                  <a:tcPr marL="9525" marR="9525" marT="9525" marB="0" anchor="ctr"/>
                </a:tc>
                <a:extLst>
                  <a:ext uri="{0D108BD9-81ED-4DB2-BD59-A6C34878D82A}">
                    <a16:rowId xmlns:a16="http://schemas.microsoft.com/office/drawing/2014/main" val="1616425801"/>
                  </a:ext>
                </a:extLst>
              </a:tr>
              <a:tr h="370840">
                <a:tc>
                  <a:txBody>
                    <a:bodyPr/>
                    <a:lstStyle/>
                    <a:p>
                      <a:pPr algn="l" rtl="0" fontAlgn="ctr"/>
                      <a:r>
                        <a:rPr lang="fr-CH" sz="1400" b="0" i="0" u="none" strike="noStrike">
                          <a:solidFill>
                            <a:srgbClr val="000000"/>
                          </a:solidFill>
                          <a:effectLst/>
                          <a:latin typeface="Calibri" panose="020F0502020204030204" pitchFamily="34" charset="0"/>
                        </a:rPr>
                        <a:t>2029</a:t>
                      </a:r>
                    </a:p>
                  </a:txBody>
                  <a:tcPr marL="9525" marR="9525" marT="9525" marB="0" anchor="ctr"/>
                </a:tc>
                <a:tc>
                  <a:txBody>
                    <a:bodyPr/>
                    <a:lstStyle/>
                    <a:p>
                      <a:pPr algn="l" rtl="0" fontAlgn="ctr"/>
                      <a:r>
                        <a:rPr lang="fr-CH" sz="1400" b="0" i="0" u="none" strike="noStrike" dirty="0">
                          <a:solidFill>
                            <a:srgbClr val="000000"/>
                          </a:solidFill>
                          <a:effectLst/>
                          <a:latin typeface="Calibri" panose="020F0502020204030204" pitchFamily="34" charset="0"/>
                        </a:rPr>
                        <a:t>100 GWh</a:t>
                      </a:r>
                    </a:p>
                  </a:txBody>
                  <a:tcPr marL="9525" marR="9525" marT="9525" marB="0" anchor="ctr"/>
                </a:tc>
                <a:tc>
                  <a:txBody>
                    <a:bodyPr/>
                    <a:lstStyle/>
                    <a:p>
                      <a:pPr algn="l" rtl="0" fontAlgn="ctr"/>
                      <a:r>
                        <a:rPr lang="fr-CH" sz="1400" b="0" i="0" u="none" strike="noStrike" dirty="0">
                          <a:solidFill>
                            <a:srgbClr val="000000"/>
                          </a:solidFill>
                          <a:effectLst/>
                          <a:latin typeface="Calibri" panose="020F0502020204030204" pitchFamily="34" charset="0"/>
                        </a:rPr>
                        <a:t>250 GWh</a:t>
                      </a:r>
                    </a:p>
                  </a:txBody>
                  <a:tcPr marL="9525" marR="9525" marT="9525" marB="0" anchor="ctr"/>
                </a:tc>
                <a:tc>
                  <a:txBody>
                    <a:bodyPr/>
                    <a:lstStyle/>
                    <a:p>
                      <a:pPr algn="l" rtl="0" fontAlgn="ctr"/>
                      <a:r>
                        <a:rPr lang="fr-CH" sz="1400" b="0" i="0" u="none" strike="noStrike" dirty="0">
                          <a:solidFill>
                            <a:srgbClr val="000000"/>
                          </a:solidFill>
                          <a:effectLst/>
                          <a:latin typeface="Calibri" panose="020F0502020204030204" pitchFamily="34" charset="0"/>
                        </a:rPr>
                        <a:t>400 GWh</a:t>
                      </a:r>
                    </a:p>
                  </a:txBody>
                  <a:tcPr marL="9525" marR="9525" marT="9525" marB="0" anchor="ctr"/>
                </a:tc>
                <a:tc>
                  <a:txBody>
                    <a:bodyPr/>
                    <a:lstStyle/>
                    <a:p>
                      <a:pPr algn="l" rtl="0" fontAlgn="ctr"/>
                      <a:r>
                        <a:rPr lang="fr-CH" sz="1400" b="0" i="0" u="none" strike="noStrike">
                          <a:solidFill>
                            <a:srgbClr val="000000"/>
                          </a:solidFill>
                          <a:effectLst/>
                          <a:latin typeface="Calibri" panose="020F0502020204030204" pitchFamily="34" charset="0"/>
                        </a:rPr>
                        <a:t>150 GWh</a:t>
                      </a:r>
                    </a:p>
                  </a:txBody>
                  <a:tcPr marL="9525" marR="9525" marT="9525" marB="0" anchor="ctr"/>
                </a:tc>
                <a:tc>
                  <a:txBody>
                    <a:bodyPr/>
                    <a:lstStyle/>
                    <a:p>
                      <a:pPr algn="l" rtl="0" fontAlgn="ctr"/>
                      <a:r>
                        <a:rPr lang="fr-CH" sz="1400" b="0" i="0" u="none" strike="noStrike" dirty="0">
                          <a:solidFill>
                            <a:srgbClr val="000000"/>
                          </a:solidFill>
                          <a:effectLst/>
                          <a:latin typeface="Calibri" panose="020F0502020204030204" pitchFamily="34" charset="0"/>
                        </a:rPr>
                        <a:t>900 GWh</a:t>
                      </a:r>
                    </a:p>
                  </a:txBody>
                  <a:tcPr marL="9525" marR="9525" marT="9525" marB="0" anchor="ctr"/>
                </a:tc>
                <a:extLst>
                  <a:ext uri="{0D108BD9-81ED-4DB2-BD59-A6C34878D82A}">
                    <a16:rowId xmlns:a16="http://schemas.microsoft.com/office/drawing/2014/main" val="666755633"/>
                  </a:ext>
                </a:extLst>
              </a:tr>
              <a:tr h="370840">
                <a:tc>
                  <a:txBody>
                    <a:bodyPr/>
                    <a:lstStyle/>
                    <a:p>
                      <a:pPr algn="l" rtl="0" fontAlgn="ctr"/>
                      <a:r>
                        <a:rPr lang="fr-CH" sz="1400" b="0" i="0" u="none" strike="noStrike">
                          <a:solidFill>
                            <a:srgbClr val="000000"/>
                          </a:solidFill>
                          <a:effectLst/>
                          <a:latin typeface="Calibri" panose="020F0502020204030204" pitchFamily="34" charset="0"/>
                        </a:rPr>
                        <a:t>2030</a:t>
                      </a:r>
                    </a:p>
                  </a:txBody>
                  <a:tcPr marL="9525" marR="9525" marT="9525" marB="0" anchor="ctr"/>
                </a:tc>
                <a:tc>
                  <a:txBody>
                    <a:bodyPr/>
                    <a:lstStyle/>
                    <a:p>
                      <a:pPr algn="l" rtl="0" fontAlgn="ctr"/>
                      <a:r>
                        <a:rPr lang="fr-CH" sz="1400" b="0" i="0" u="none" strike="noStrike" dirty="0">
                          <a:solidFill>
                            <a:srgbClr val="000000"/>
                          </a:solidFill>
                          <a:effectLst/>
                          <a:latin typeface="Calibri" panose="020F0502020204030204" pitchFamily="34" charset="0"/>
                        </a:rPr>
                        <a:t>100 GWh</a:t>
                      </a:r>
                    </a:p>
                  </a:txBody>
                  <a:tcPr marL="9525" marR="9525" marT="9525" marB="0" anchor="ctr"/>
                </a:tc>
                <a:tc>
                  <a:txBody>
                    <a:bodyPr/>
                    <a:lstStyle/>
                    <a:p>
                      <a:pPr algn="l" rtl="0" fontAlgn="ctr"/>
                      <a:r>
                        <a:rPr lang="fr-CH" sz="1400" b="0" i="0" u="none" strike="noStrike">
                          <a:solidFill>
                            <a:srgbClr val="000000"/>
                          </a:solidFill>
                          <a:effectLst/>
                          <a:latin typeface="Calibri" panose="020F0502020204030204" pitchFamily="34" charset="0"/>
                        </a:rPr>
                        <a:t>350 GWh</a:t>
                      </a:r>
                    </a:p>
                  </a:txBody>
                  <a:tcPr marL="9525" marR="9525" marT="9525" marB="0" anchor="ctr"/>
                </a:tc>
                <a:tc>
                  <a:txBody>
                    <a:bodyPr/>
                    <a:lstStyle/>
                    <a:p>
                      <a:pPr algn="l" rtl="0" fontAlgn="ctr"/>
                      <a:r>
                        <a:rPr lang="fr-CH" sz="1400" b="0" i="0" u="none" strike="noStrike" dirty="0">
                          <a:solidFill>
                            <a:srgbClr val="000000"/>
                          </a:solidFill>
                          <a:effectLst/>
                          <a:latin typeface="Calibri" panose="020F0502020204030204" pitchFamily="34" charset="0"/>
                        </a:rPr>
                        <a:t>400 GWh</a:t>
                      </a:r>
                    </a:p>
                  </a:txBody>
                  <a:tcPr marL="9525" marR="9525" marT="9525" marB="0" anchor="ctr"/>
                </a:tc>
                <a:tc>
                  <a:txBody>
                    <a:bodyPr/>
                    <a:lstStyle/>
                    <a:p>
                      <a:pPr algn="l" rtl="0" fontAlgn="ctr"/>
                      <a:r>
                        <a:rPr lang="fr-CH" sz="1400" b="0" i="0" u="none" strike="noStrike" dirty="0">
                          <a:solidFill>
                            <a:srgbClr val="000000"/>
                          </a:solidFill>
                          <a:effectLst/>
                          <a:latin typeface="Calibri" panose="020F0502020204030204" pitchFamily="34" charset="0"/>
                        </a:rPr>
                        <a:t>150 GWh</a:t>
                      </a:r>
                    </a:p>
                  </a:txBody>
                  <a:tcPr marL="9525" marR="9525" marT="9525" marB="0" anchor="ctr"/>
                </a:tc>
                <a:tc>
                  <a:txBody>
                    <a:bodyPr/>
                    <a:lstStyle/>
                    <a:p>
                      <a:pPr algn="l" rtl="0" fontAlgn="ctr"/>
                      <a:r>
                        <a:rPr lang="fr-CH" sz="1400" b="0" i="0" u="none" strike="noStrike" dirty="0">
                          <a:solidFill>
                            <a:srgbClr val="000000"/>
                          </a:solidFill>
                          <a:effectLst/>
                          <a:latin typeface="Calibri" panose="020F0502020204030204" pitchFamily="34" charset="0"/>
                        </a:rPr>
                        <a:t>1000 GWh</a:t>
                      </a:r>
                    </a:p>
                  </a:txBody>
                  <a:tcPr marL="9525" marR="9525" marT="9525" marB="0" anchor="ctr"/>
                </a:tc>
                <a:extLst>
                  <a:ext uri="{0D108BD9-81ED-4DB2-BD59-A6C34878D82A}">
                    <a16:rowId xmlns:a16="http://schemas.microsoft.com/office/drawing/2014/main" val="2813921791"/>
                  </a:ext>
                </a:extLst>
              </a:tr>
              <a:tr h="370840">
                <a:tc>
                  <a:txBody>
                    <a:bodyPr/>
                    <a:lstStyle/>
                    <a:p>
                      <a:pPr algn="l" rtl="0" fontAlgn="ctr"/>
                      <a:r>
                        <a:rPr lang="fr-CH" sz="1400" b="0" i="0" u="none" strike="noStrike">
                          <a:solidFill>
                            <a:srgbClr val="000000"/>
                          </a:solidFill>
                          <a:effectLst/>
                          <a:latin typeface="Calibri" panose="020F0502020204030204" pitchFamily="34" charset="0"/>
                        </a:rPr>
                        <a:t>2031</a:t>
                      </a:r>
                    </a:p>
                  </a:txBody>
                  <a:tcPr marL="9525" marR="9525" marT="9525"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fr-CH"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100 GWh</a:t>
                      </a:r>
                    </a:p>
                  </a:txBody>
                  <a:tcPr marL="9525" marR="9525" marT="9525" marB="0"/>
                </a:tc>
                <a:tc>
                  <a:txBody>
                    <a:bodyPr/>
                    <a:lstStyle/>
                    <a:p>
                      <a:pPr algn="l" rtl="0" fontAlgn="ctr"/>
                      <a:r>
                        <a:rPr lang="fr-CH" sz="1400" b="0" i="0" u="none" strike="noStrike">
                          <a:solidFill>
                            <a:srgbClr val="000000"/>
                          </a:solidFill>
                          <a:effectLst/>
                          <a:latin typeface="Calibri" panose="020F0502020204030204" pitchFamily="34" charset="0"/>
                        </a:rPr>
                        <a:t>250 GWh</a:t>
                      </a:r>
                    </a:p>
                  </a:txBody>
                  <a:tcPr marL="9525" marR="9525" marT="9525" marB="0" anchor="ctr"/>
                </a:tc>
                <a:tc>
                  <a:txBody>
                    <a:bodyPr/>
                    <a:lstStyle/>
                    <a:p>
                      <a:pPr algn="l" rtl="0" fontAlgn="ctr"/>
                      <a:r>
                        <a:rPr lang="fr-CH" sz="1400" b="0" i="0" u="none" strike="noStrike" dirty="0">
                          <a:solidFill>
                            <a:srgbClr val="000000"/>
                          </a:solidFill>
                          <a:effectLst/>
                          <a:latin typeface="Calibri" panose="020F0502020204030204" pitchFamily="34" charset="0"/>
                        </a:rPr>
                        <a:t>400 GWh</a:t>
                      </a:r>
                    </a:p>
                  </a:txBody>
                  <a:tcPr marL="9525" marR="9525" marT="9525" marB="0" anchor="ctr"/>
                </a:tc>
                <a:tc>
                  <a:txBody>
                    <a:bodyPr/>
                    <a:lstStyle/>
                    <a:p>
                      <a:pPr algn="l" rtl="0" fontAlgn="ctr"/>
                      <a:r>
                        <a:rPr lang="fr-CH" sz="1400" b="0" i="0" u="none" strike="noStrike" dirty="0">
                          <a:solidFill>
                            <a:srgbClr val="000000"/>
                          </a:solidFill>
                          <a:effectLst/>
                          <a:latin typeface="Calibri" panose="020F0502020204030204" pitchFamily="34" charset="0"/>
                        </a:rPr>
                        <a:t>200 GWh</a:t>
                      </a:r>
                    </a:p>
                  </a:txBody>
                  <a:tcPr marL="9525" marR="9525" marT="9525" marB="0" anchor="ctr"/>
                </a:tc>
                <a:tc>
                  <a:txBody>
                    <a:bodyPr/>
                    <a:lstStyle/>
                    <a:p>
                      <a:pPr algn="l" rtl="0" fontAlgn="ctr"/>
                      <a:r>
                        <a:rPr lang="fr-CH" sz="1400" b="0" i="0" u="none" strike="noStrike">
                          <a:solidFill>
                            <a:srgbClr val="000000"/>
                          </a:solidFill>
                          <a:effectLst/>
                          <a:latin typeface="Calibri" panose="020F0502020204030204" pitchFamily="34" charset="0"/>
                        </a:rPr>
                        <a:t>950 </a:t>
                      </a:r>
                      <a:r>
                        <a:rPr lang="fr-CH" sz="1400" b="0" i="0" u="none" strike="noStrike" dirty="0">
                          <a:solidFill>
                            <a:srgbClr val="000000"/>
                          </a:solidFill>
                          <a:effectLst/>
                          <a:latin typeface="Calibri" panose="020F0502020204030204" pitchFamily="34" charset="0"/>
                        </a:rPr>
                        <a:t>GWh</a:t>
                      </a:r>
                    </a:p>
                  </a:txBody>
                  <a:tcPr marL="9525" marR="9525" marT="9525" marB="0" anchor="ctr"/>
                </a:tc>
                <a:extLst>
                  <a:ext uri="{0D108BD9-81ED-4DB2-BD59-A6C34878D82A}">
                    <a16:rowId xmlns:a16="http://schemas.microsoft.com/office/drawing/2014/main" val="1418395048"/>
                  </a:ext>
                </a:extLst>
              </a:tr>
              <a:tr h="370840">
                <a:tc>
                  <a:txBody>
                    <a:bodyPr/>
                    <a:lstStyle/>
                    <a:p>
                      <a:pPr algn="l" rtl="0" fontAlgn="ctr"/>
                      <a:r>
                        <a:rPr lang="fr-CH" sz="1400" b="0" i="0" u="none" strike="noStrike">
                          <a:solidFill>
                            <a:srgbClr val="000000"/>
                          </a:solidFill>
                          <a:effectLst/>
                          <a:latin typeface="Calibri" panose="020F0502020204030204" pitchFamily="34" charset="0"/>
                        </a:rPr>
                        <a:t>2032</a:t>
                      </a:r>
                    </a:p>
                  </a:txBody>
                  <a:tcPr marL="9525" marR="9525" marT="9525" marB="0" anchor="ctr"/>
                </a:tc>
                <a:tc>
                  <a:txBody>
                    <a:bodyPr/>
                    <a:lstStyle/>
                    <a:p>
                      <a:pPr algn="l" fontAlgn="t"/>
                      <a:r>
                        <a:rPr lang="fr-CH" sz="1800" b="0" i="0" u="none" strike="noStrike">
                          <a:solidFill>
                            <a:srgbClr val="000000"/>
                          </a:solidFill>
                          <a:effectLst/>
                          <a:latin typeface="Arial" panose="020B0604020202020204" pitchFamily="34" charset="0"/>
                        </a:rPr>
                        <a:t> </a:t>
                      </a:r>
                    </a:p>
                  </a:txBody>
                  <a:tcPr marL="9525" marR="9525" marT="9525" marB="0"/>
                </a:tc>
                <a:tc>
                  <a:txBody>
                    <a:bodyPr/>
                    <a:lstStyle/>
                    <a:p>
                      <a:pPr algn="l" rtl="0" fontAlgn="ctr"/>
                      <a:r>
                        <a:rPr lang="fr-CH" sz="1400" b="0" i="0" u="none" strike="noStrike" dirty="0">
                          <a:solidFill>
                            <a:srgbClr val="000000"/>
                          </a:solidFill>
                          <a:effectLst/>
                          <a:latin typeface="Calibri" panose="020F0502020204030204" pitchFamily="34" charset="0"/>
                        </a:rPr>
                        <a:t>250 GWh</a:t>
                      </a:r>
                    </a:p>
                  </a:txBody>
                  <a:tcPr marL="9525" marR="9525" marT="9525" marB="0" anchor="ctr"/>
                </a:tc>
                <a:tc>
                  <a:txBody>
                    <a:bodyPr/>
                    <a:lstStyle/>
                    <a:p>
                      <a:pPr algn="l" rtl="0" fontAlgn="ctr"/>
                      <a:r>
                        <a:rPr lang="fr-CH" sz="1400" b="0" i="0" u="none" strike="noStrike" dirty="0">
                          <a:solidFill>
                            <a:srgbClr val="000000"/>
                          </a:solidFill>
                          <a:effectLst/>
                          <a:latin typeface="Calibri" panose="020F0502020204030204" pitchFamily="34" charset="0"/>
                        </a:rPr>
                        <a:t>250 GWh</a:t>
                      </a:r>
                    </a:p>
                  </a:txBody>
                  <a:tcPr marL="9525" marR="9525" marT="9525" marB="0" anchor="ctr"/>
                </a:tc>
                <a:tc>
                  <a:txBody>
                    <a:bodyPr/>
                    <a:lstStyle/>
                    <a:p>
                      <a:pPr algn="l" rtl="0" fontAlgn="ctr"/>
                      <a:r>
                        <a:rPr lang="fr-CH" sz="1400" b="0" i="0" u="none" strike="noStrike" dirty="0">
                          <a:solidFill>
                            <a:srgbClr val="000000"/>
                          </a:solidFill>
                          <a:effectLst/>
                          <a:latin typeface="Calibri" panose="020F0502020204030204" pitchFamily="34" charset="0"/>
                        </a:rPr>
                        <a:t>350 GWh</a:t>
                      </a:r>
                    </a:p>
                  </a:txBody>
                  <a:tcPr marL="9525" marR="9525" marT="9525" marB="0" anchor="ctr"/>
                </a:tc>
                <a:tc>
                  <a:txBody>
                    <a:bodyPr/>
                    <a:lstStyle/>
                    <a:p>
                      <a:pPr algn="l" rtl="0" fontAlgn="ctr"/>
                      <a:r>
                        <a:rPr lang="fr-CH" sz="1400" b="0" i="0" u="none" strike="noStrike" dirty="0">
                          <a:solidFill>
                            <a:srgbClr val="000000"/>
                          </a:solidFill>
                          <a:effectLst/>
                          <a:latin typeface="Calibri" panose="020F0502020204030204" pitchFamily="34" charset="0"/>
                        </a:rPr>
                        <a:t>850 GWh</a:t>
                      </a:r>
                    </a:p>
                  </a:txBody>
                  <a:tcPr marL="9525" marR="9525" marT="9525" marB="0" anchor="ctr"/>
                </a:tc>
                <a:extLst>
                  <a:ext uri="{0D108BD9-81ED-4DB2-BD59-A6C34878D82A}">
                    <a16:rowId xmlns:a16="http://schemas.microsoft.com/office/drawing/2014/main" val="1778927778"/>
                  </a:ext>
                </a:extLst>
              </a:tr>
              <a:tr h="370840">
                <a:tc>
                  <a:txBody>
                    <a:bodyPr/>
                    <a:lstStyle/>
                    <a:p>
                      <a:pPr algn="l" rtl="0" fontAlgn="ctr"/>
                      <a:r>
                        <a:rPr lang="fr-CH" sz="1400" b="0" i="0" u="none" strike="noStrike">
                          <a:solidFill>
                            <a:srgbClr val="000000"/>
                          </a:solidFill>
                          <a:effectLst/>
                          <a:latin typeface="Calibri" panose="020F0502020204030204" pitchFamily="34" charset="0"/>
                        </a:rPr>
                        <a:t>2033</a:t>
                      </a:r>
                    </a:p>
                  </a:txBody>
                  <a:tcPr marL="9525" marR="9525" marT="9525" marB="0" anchor="ctr"/>
                </a:tc>
                <a:tc>
                  <a:txBody>
                    <a:bodyPr/>
                    <a:lstStyle/>
                    <a:p>
                      <a:pPr algn="l" fontAlgn="t"/>
                      <a:r>
                        <a:rPr lang="fr-CH" sz="1800" b="0" i="0" u="none" strike="noStrike">
                          <a:solidFill>
                            <a:srgbClr val="000000"/>
                          </a:solidFill>
                          <a:effectLst/>
                          <a:latin typeface="Arial" panose="020B0604020202020204" pitchFamily="34" charset="0"/>
                        </a:rPr>
                        <a:t> </a:t>
                      </a:r>
                    </a:p>
                  </a:txBody>
                  <a:tcPr marL="9525" marR="9525" marT="9525" marB="0"/>
                </a:tc>
                <a:tc>
                  <a:txBody>
                    <a:bodyPr/>
                    <a:lstStyle/>
                    <a:p>
                      <a:pPr algn="l" rtl="0" fontAlgn="ctr"/>
                      <a:r>
                        <a:rPr lang="fr-CH" sz="1400" b="0" i="0" u="none" strike="noStrike" dirty="0">
                          <a:solidFill>
                            <a:srgbClr val="000000"/>
                          </a:solidFill>
                          <a:effectLst/>
                          <a:latin typeface="Calibri" panose="020F0502020204030204" pitchFamily="34" charset="0"/>
                        </a:rPr>
                        <a:t> </a:t>
                      </a:r>
                    </a:p>
                  </a:txBody>
                  <a:tcPr marL="9525" marR="9525" marT="9525" marB="0" anchor="ctr"/>
                </a:tc>
                <a:tc>
                  <a:txBody>
                    <a:bodyPr/>
                    <a:lstStyle/>
                    <a:p>
                      <a:pPr algn="l" fontAlgn="t"/>
                      <a:r>
                        <a:rPr lang="fr-CH" sz="1800" b="0" i="0" u="none" strike="noStrike">
                          <a:solidFill>
                            <a:srgbClr val="000000"/>
                          </a:solidFill>
                          <a:effectLst/>
                          <a:latin typeface="Arial" panose="020B0604020202020204" pitchFamily="34" charset="0"/>
                        </a:rPr>
                        <a:t> </a:t>
                      </a:r>
                    </a:p>
                  </a:txBody>
                  <a:tcPr marL="9525" marR="9525" marT="9525" marB="0"/>
                </a:tc>
                <a:tc>
                  <a:txBody>
                    <a:bodyPr/>
                    <a:lstStyle/>
                    <a:p>
                      <a:pPr algn="l" rtl="0" fontAlgn="ctr"/>
                      <a:r>
                        <a:rPr lang="fr-CH" sz="1400" b="0" i="0" u="none" strike="noStrike" dirty="0">
                          <a:solidFill>
                            <a:srgbClr val="000000"/>
                          </a:solidFill>
                          <a:effectLst/>
                          <a:latin typeface="Calibri" panose="020F0502020204030204" pitchFamily="34" charset="0"/>
                        </a:rPr>
                        <a:t>350 GWh</a:t>
                      </a:r>
                    </a:p>
                  </a:txBody>
                  <a:tcPr marL="9525" marR="9525" marT="9525" marB="0" anchor="ctr"/>
                </a:tc>
                <a:tc>
                  <a:txBody>
                    <a:bodyPr/>
                    <a:lstStyle/>
                    <a:p>
                      <a:pPr algn="l" rtl="0" fontAlgn="ctr"/>
                      <a:r>
                        <a:rPr lang="fr-CH" sz="1400" b="0" i="0" u="none" strike="noStrike" dirty="0">
                          <a:solidFill>
                            <a:srgbClr val="000000"/>
                          </a:solidFill>
                          <a:effectLst/>
                          <a:latin typeface="Calibri" panose="020F0502020204030204" pitchFamily="34" charset="0"/>
                        </a:rPr>
                        <a:t>350 GWh</a:t>
                      </a:r>
                    </a:p>
                  </a:txBody>
                  <a:tcPr marL="9525" marR="9525" marT="9525" marB="0" anchor="ctr"/>
                </a:tc>
                <a:extLst>
                  <a:ext uri="{0D108BD9-81ED-4DB2-BD59-A6C34878D82A}">
                    <a16:rowId xmlns:a16="http://schemas.microsoft.com/office/drawing/2014/main" val="723308274"/>
                  </a:ext>
                </a:extLst>
              </a:tr>
              <a:tr h="370840">
                <a:tc>
                  <a:txBody>
                    <a:bodyPr/>
                    <a:lstStyle/>
                    <a:p>
                      <a:pPr algn="l" rtl="0" fontAlgn="ctr"/>
                      <a:r>
                        <a:rPr lang="fr-CH" sz="1400" b="0" i="0" u="none" strike="noStrike" dirty="0">
                          <a:solidFill>
                            <a:srgbClr val="000000"/>
                          </a:solidFill>
                          <a:effectLst/>
                          <a:latin typeface="Calibri" panose="020F0502020204030204" pitchFamily="34" charset="0"/>
                        </a:rPr>
                        <a:t>2034</a:t>
                      </a:r>
                    </a:p>
                  </a:txBody>
                  <a:tcPr marL="9525" marR="9525" marT="9525" marB="0" anchor="ctr"/>
                </a:tc>
                <a:tc>
                  <a:txBody>
                    <a:bodyPr/>
                    <a:lstStyle/>
                    <a:p>
                      <a:pPr algn="l" fontAlgn="t"/>
                      <a:endParaRPr lang="fr-CH" sz="1800" b="0" i="0" u="none" strike="noStrike">
                        <a:solidFill>
                          <a:srgbClr val="000000"/>
                        </a:solidFill>
                        <a:effectLst/>
                        <a:latin typeface="Arial" panose="020B0604020202020204" pitchFamily="34" charset="0"/>
                      </a:endParaRPr>
                    </a:p>
                  </a:txBody>
                  <a:tcPr marL="9525" marR="9525" marT="9525" marB="0"/>
                </a:tc>
                <a:tc>
                  <a:txBody>
                    <a:bodyPr/>
                    <a:lstStyle/>
                    <a:p>
                      <a:pPr algn="l" rtl="0" fontAlgn="ctr"/>
                      <a:endParaRPr lang="fr-CH" sz="14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t"/>
                      <a:endParaRPr lang="fr-CH" sz="1800" b="0" i="0" u="none" strike="noStrike">
                        <a:solidFill>
                          <a:srgbClr val="000000"/>
                        </a:solidFill>
                        <a:effectLst/>
                        <a:latin typeface="Arial" panose="020B0604020202020204" pitchFamily="34" charset="0"/>
                      </a:endParaRPr>
                    </a:p>
                  </a:txBody>
                  <a:tcPr marL="9525" marR="9525" marT="9525" marB="0"/>
                </a:tc>
                <a:tc>
                  <a:txBody>
                    <a:bodyPr/>
                    <a:lstStyle/>
                    <a:p>
                      <a:pPr algn="l" rtl="0" fontAlgn="ctr"/>
                      <a:r>
                        <a:rPr lang="fr-CH" sz="1400" b="0" i="0" u="none" strike="noStrike" dirty="0">
                          <a:solidFill>
                            <a:srgbClr val="000000"/>
                          </a:solidFill>
                          <a:effectLst/>
                          <a:latin typeface="Calibri" panose="020F0502020204030204" pitchFamily="34" charset="0"/>
                        </a:rPr>
                        <a:t>400 GWh</a:t>
                      </a:r>
                    </a:p>
                  </a:txBody>
                  <a:tcPr marL="9525" marR="9525" marT="9525" marB="0" anchor="ctr"/>
                </a:tc>
                <a:tc>
                  <a:txBody>
                    <a:bodyPr/>
                    <a:lstStyle/>
                    <a:p>
                      <a:pPr algn="l" rtl="0" fontAlgn="ctr"/>
                      <a:r>
                        <a:rPr lang="fr-CH" sz="1400" b="0" i="0" u="none" strike="noStrike" dirty="0">
                          <a:solidFill>
                            <a:srgbClr val="000000"/>
                          </a:solidFill>
                          <a:effectLst/>
                          <a:latin typeface="Calibri" panose="020F0502020204030204" pitchFamily="34" charset="0"/>
                        </a:rPr>
                        <a:t>400 GWh</a:t>
                      </a:r>
                    </a:p>
                  </a:txBody>
                  <a:tcPr marL="9525" marR="9525" marT="9525" marB="0" anchor="ctr"/>
                </a:tc>
                <a:extLst>
                  <a:ext uri="{0D108BD9-81ED-4DB2-BD59-A6C34878D82A}">
                    <a16:rowId xmlns:a16="http://schemas.microsoft.com/office/drawing/2014/main" val="170576315"/>
                  </a:ext>
                </a:extLst>
              </a:tr>
              <a:tr h="370840">
                <a:tc>
                  <a:txBody>
                    <a:bodyPr/>
                    <a:lstStyle/>
                    <a:p>
                      <a:pPr algn="l" rtl="0" fontAlgn="ctr"/>
                      <a:r>
                        <a:rPr lang="fr-CH" sz="1400" b="0" i="0" u="none" strike="noStrike" dirty="0">
                          <a:solidFill>
                            <a:srgbClr val="000000"/>
                          </a:solidFill>
                          <a:effectLst/>
                          <a:latin typeface="Calibri" panose="020F0502020204030204" pitchFamily="34" charset="0"/>
                        </a:rPr>
                        <a:t>2035</a:t>
                      </a:r>
                    </a:p>
                  </a:txBody>
                  <a:tcPr marL="9525" marR="9525" marT="9525" marB="0" anchor="ctr"/>
                </a:tc>
                <a:tc>
                  <a:txBody>
                    <a:bodyPr/>
                    <a:lstStyle/>
                    <a:p>
                      <a:pPr algn="l" fontAlgn="t"/>
                      <a:endParaRPr lang="fr-CH" sz="1800" b="0" i="0" u="none" strike="noStrike">
                        <a:solidFill>
                          <a:srgbClr val="000000"/>
                        </a:solidFill>
                        <a:effectLst/>
                        <a:latin typeface="Arial" panose="020B0604020202020204" pitchFamily="34" charset="0"/>
                      </a:endParaRPr>
                    </a:p>
                  </a:txBody>
                  <a:tcPr marL="9525" marR="9525" marT="9525" marB="0"/>
                </a:tc>
                <a:tc>
                  <a:txBody>
                    <a:bodyPr/>
                    <a:lstStyle/>
                    <a:p>
                      <a:pPr algn="l" rtl="0" fontAlgn="ctr"/>
                      <a:endParaRPr lang="fr-CH" sz="14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t"/>
                      <a:endParaRPr lang="fr-CH" sz="1800" b="0" i="0" u="none" strike="noStrike">
                        <a:solidFill>
                          <a:srgbClr val="000000"/>
                        </a:solidFill>
                        <a:effectLst/>
                        <a:latin typeface="Arial" panose="020B0604020202020204" pitchFamily="34" charset="0"/>
                      </a:endParaRPr>
                    </a:p>
                  </a:txBody>
                  <a:tcPr marL="9525" marR="9525" marT="9525" marB="0"/>
                </a:tc>
                <a:tc>
                  <a:txBody>
                    <a:bodyPr/>
                    <a:lstStyle/>
                    <a:p>
                      <a:pPr algn="l" rtl="0" fontAlgn="ctr"/>
                      <a:r>
                        <a:rPr lang="fr-CH" sz="1400" b="0" i="0" u="none" strike="noStrike" dirty="0">
                          <a:solidFill>
                            <a:srgbClr val="000000"/>
                          </a:solidFill>
                          <a:effectLst/>
                          <a:latin typeface="Calibri" panose="020F0502020204030204" pitchFamily="34" charset="0"/>
                        </a:rPr>
                        <a:t>400 GWh</a:t>
                      </a:r>
                    </a:p>
                  </a:txBody>
                  <a:tcPr marL="9525" marR="9525" marT="9525" marB="0" anchor="ctr"/>
                </a:tc>
                <a:tc>
                  <a:txBody>
                    <a:bodyPr/>
                    <a:lstStyle/>
                    <a:p>
                      <a:pPr algn="l" rtl="0" fontAlgn="ctr"/>
                      <a:r>
                        <a:rPr lang="fr-CH" sz="1400" b="0" i="0" u="none" strike="noStrike" dirty="0">
                          <a:solidFill>
                            <a:srgbClr val="000000"/>
                          </a:solidFill>
                          <a:effectLst/>
                          <a:latin typeface="Calibri" panose="020F0502020204030204" pitchFamily="34" charset="0"/>
                        </a:rPr>
                        <a:t>400 GWh</a:t>
                      </a:r>
                    </a:p>
                  </a:txBody>
                  <a:tcPr marL="9525" marR="9525" marT="9525" marB="0" anchor="ctr"/>
                </a:tc>
                <a:extLst>
                  <a:ext uri="{0D108BD9-81ED-4DB2-BD59-A6C34878D82A}">
                    <a16:rowId xmlns:a16="http://schemas.microsoft.com/office/drawing/2014/main" val="2432294138"/>
                  </a:ext>
                </a:extLst>
              </a:tr>
            </a:tbl>
          </a:graphicData>
        </a:graphic>
      </p:graphicFrame>
    </p:spTree>
    <p:extLst>
      <p:ext uri="{BB962C8B-B14F-4D97-AF65-F5344CB8AC3E}">
        <p14:creationId xmlns:p14="http://schemas.microsoft.com/office/powerpoint/2010/main" val="493290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3D0993-FB30-B33C-A7A6-F1322AED83C4}"/>
              </a:ext>
            </a:extLst>
          </p:cNvPr>
          <p:cNvSpPr>
            <a:spLocks noGrp="1"/>
          </p:cNvSpPr>
          <p:nvPr>
            <p:ph type="title"/>
          </p:nvPr>
        </p:nvSpPr>
        <p:spPr>
          <a:xfrm>
            <a:off x="623392" y="347865"/>
            <a:ext cx="10873208" cy="913285"/>
          </a:xfrm>
        </p:spPr>
        <p:txBody>
          <a:bodyPr/>
          <a:lstStyle/>
          <a:p>
            <a:r>
              <a:rPr lang="fr-CH" sz="2800" dirty="0"/>
              <a:t>Proportionaler Verlust der Windenergieproduktion im Kanton Waadt - Grundlegende Berechnung nach der Dreisatzregel</a:t>
            </a:r>
          </a:p>
        </p:txBody>
      </p:sp>
      <p:sp>
        <p:nvSpPr>
          <p:cNvPr id="3" name="Espace réservé du contenu 2">
            <a:extLst>
              <a:ext uri="{FF2B5EF4-FFF2-40B4-BE49-F238E27FC236}">
                <a16:creationId xmlns:a16="http://schemas.microsoft.com/office/drawing/2014/main" id="{7D617EC0-D1DB-3A44-6703-A1A2334913CE}"/>
              </a:ext>
            </a:extLst>
          </p:cNvPr>
          <p:cNvSpPr>
            <a:spLocks noGrp="1"/>
          </p:cNvSpPr>
          <p:nvPr>
            <p:ph idx="1"/>
          </p:nvPr>
        </p:nvSpPr>
        <p:spPr>
          <a:xfrm>
            <a:off x="1127448" y="1628800"/>
            <a:ext cx="9937427" cy="4464026"/>
          </a:xfrm>
        </p:spPr>
        <p:txBody>
          <a:bodyPr/>
          <a:lstStyle/>
          <a:p>
            <a:pPr marL="342900" indent="-342900">
              <a:spcAft>
                <a:spcPts val="1200"/>
              </a:spcAft>
              <a:buFont typeface="Arial" panose="020B0604020202020204" pitchFamily="34" charset="0"/>
              <a:buChar char="•"/>
            </a:pPr>
            <a:r>
              <a:rPr lang="fr-CH" sz="2000" b="1" dirty="0"/>
              <a:t>Annahme: Wir </a:t>
            </a:r>
            <a:r>
              <a:rPr lang="fr-CH" sz="2000" dirty="0"/>
              <a:t>nehmen </a:t>
            </a:r>
            <a:r>
              <a:rPr lang="fr-CH" sz="2000" b="1" dirty="0"/>
              <a:t>760 GWh/Jahr </a:t>
            </a:r>
            <a:r>
              <a:rPr lang="fr-CH" sz="2000" dirty="0"/>
              <a:t>als Ziel für die Windenergieproduktion im Kanton Waadt an.</a:t>
            </a:r>
          </a:p>
          <a:p>
            <a:pPr marL="342900" indent="-342900">
              <a:spcAft>
                <a:spcPts val="1200"/>
              </a:spcAft>
              <a:buFont typeface="Arial" panose="020B0604020202020204" pitchFamily="34" charset="0"/>
              <a:buChar char="•"/>
            </a:pPr>
            <a:r>
              <a:rPr lang="fr-CH" sz="2000" dirty="0"/>
              <a:t>Windparks Bavois und </a:t>
            </a:r>
            <a:r>
              <a:rPr lang="fr-CH" sz="2000" dirty="0" err="1"/>
              <a:t>Essertines-sur-Rolle</a:t>
            </a:r>
            <a:r>
              <a:rPr lang="fr-CH" sz="2000" dirty="0"/>
              <a:t>: </a:t>
            </a:r>
            <a:r>
              <a:rPr lang="fr-CH" sz="2000" b="1" dirty="0"/>
              <a:t>76 GWh </a:t>
            </a:r>
            <a:r>
              <a:rPr lang="fr-CH" sz="2000" dirty="0"/>
              <a:t>(10% des Waadtländer Windkraftpotenzials)</a:t>
            </a:r>
          </a:p>
          <a:p>
            <a:pPr marL="342900" indent="-342900">
              <a:spcAft>
                <a:spcPts val="600"/>
              </a:spcAft>
              <a:buFont typeface="Arial" panose="020B0604020202020204" pitchFamily="34" charset="0"/>
              <a:buChar char="•"/>
            </a:pPr>
            <a:r>
              <a:rPr lang="fr-CH" sz="2000" b="1" dirty="0"/>
              <a:t>Proportionaler Produktionsverlust auf Kantonsebene:</a:t>
            </a:r>
          </a:p>
          <a:p>
            <a:pPr marL="517525" lvl="1" indent="-342900">
              <a:spcAft>
                <a:spcPts val="600"/>
              </a:spcAft>
            </a:pPr>
            <a:r>
              <a:rPr lang="fr-CH" sz="1600" dirty="0"/>
              <a:t>400m: </a:t>
            </a:r>
            <a:r>
              <a:rPr lang="fr-CH" sz="1600" b="1" dirty="0">
                <a:solidFill>
                  <a:srgbClr val="FF0000"/>
                </a:solidFill>
              </a:rPr>
              <a:t>-164 GWh/Jahr </a:t>
            </a:r>
            <a:r>
              <a:rPr lang="fr-CH" sz="1600" dirty="0">
                <a:solidFill>
                  <a:srgbClr val="FF0000"/>
                </a:solidFill>
              </a:rPr>
              <a:t>(-22%)</a:t>
            </a:r>
          </a:p>
          <a:p>
            <a:pPr marL="517525" lvl="1" indent="-342900">
              <a:spcAft>
                <a:spcPts val="600"/>
              </a:spcAft>
            </a:pPr>
            <a:r>
              <a:rPr lang="fr-CH" sz="1600" dirty="0"/>
              <a:t>500m: </a:t>
            </a:r>
            <a:r>
              <a:rPr lang="fr-CH" sz="1600" b="1" dirty="0">
                <a:solidFill>
                  <a:srgbClr val="FF0000"/>
                </a:solidFill>
              </a:rPr>
              <a:t>-316 GWh/Jahr </a:t>
            </a:r>
            <a:r>
              <a:rPr lang="fr-CH" sz="1600" dirty="0">
                <a:solidFill>
                  <a:srgbClr val="FF0000"/>
                </a:solidFill>
              </a:rPr>
              <a:t>(-42%)</a:t>
            </a:r>
          </a:p>
          <a:p>
            <a:pPr marL="517525" lvl="1" indent="-342900">
              <a:spcAft>
                <a:spcPts val="600"/>
              </a:spcAft>
            </a:pPr>
            <a:r>
              <a:rPr lang="fr-CH" sz="1600" dirty="0"/>
              <a:t>700m: </a:t>
            </a:r>
            <a:r>
              <a:rPr lang="fr-CH" sz="1600" b="1" dirty="0">
                <a:solidFill>
                  <a:srgbClr val="FF0000"/>
                </a:solidFill>
              </a:rPr>
              <a:t>-660 GWh/Jahr </a:t>
            </a:r>
            <a:r>
              <a:rPr lang="fr-CH" sz="1600" dirty="0">
                <a:solidFill>
                  <a:srgbClr val="FF0000"/>
                </a:solidFill>
              </a:rPr>
              <a:t>(-87%)</a:t>
            </a:r>
          </a:p>
          <a:p>
            <a:pPr marL="517525" lvl="1" indent="-342900">
              <a:spcAft>
                <a:spcPts val="1200"/>
              </a:spcAft>
            </a:pPr>
            <a:r>
              <a:rPr lang="fr-CH" sz="1600" dirty="0"/>
              <a:t>1000m: </a:t>
            </a:r>
            <a:r>
              <a:rPr lang="fr-CH" sz="1600" b="1" dirty="0">
                <a:solidFill>
                  <a:srgbClr val="FF0000"/>
                </a:solidFill>
              </a:rPr>
              <a:t>-760 GWh/Jahr </a:t>
            </a:r>
            <a:r>
              <a:rPr lang="fr-CH" sz="1600" dirty="0">
                <a:solidFill>
                  <a:srgbClr val="FF0000"/>
                </a:solidFill>
              </a:rPr>
              <a:t>(-100%)</a:t>
            </a:r>
          </a:p>
          <a:p>
            <a:pPr>
              <a:spcAft>
                <a:spcPts val="1200"/>
              </a:spcAft>
            </a:pPr>
            <a:r>
              <a:rPr lang="fr-CH" sz="2000" b="1" dirty="0">
                <a:solidFill>
                  <a:srgbClr val="FF0000"/>
                </a:solidFill>
              </a:rPr>
              <a:t>Gefahr eines enormen Produktionsverlusts oder sogar des gesamten für den Kanton Waadt vorgesehenen Produktionspotenzials</a:t>
            </a:r>
          </a:p>
        </p:txBody>
      </p:sp>
      <p:sp>
        <p:nvSpPr>
          <p:cNvPr id="4" name="Espace réservé du numéro de diapositive 3">
            <a:extLst>
              <a:ext uri="{FF2B5EF4-FFF2-40B4-BE49-F238E27FC236}">
                <a16:creationId xmlns:a16="http://schemas.microsoft.com/office/drawing/2014/main" id="{D3C4A0C4-551B-9BDB-CB0E-8AE3246A1328}"/>
              </a:ext>
            </a:extLst>
          </p:cNvPr>
          <p:cNvSpPr>
            <a:spLocks noGrp="1"/>
          </p:cNvSpPr>
          <p:nvPr>
            <p:ph type="sldNum" sz="quarter" idx="12"/>
          </p:nvPr>
        </p:nvSpPr>
        <p:spPr/>
        <p:txBody>
          <a:bodyPr/>
          <a:lstStyle/>
          <a:p>
            <a:fld id="{442AD375-037F-43D0-B059-5172DA06796A}" type="slidenum">
              <a:rPr lang="de-CH" smtClean="0"/>
              <a:t>23</a:t>
            </a:fld>
            <a:endParaRPr lang="de-CH" dirty="0"/>
          </a:p>
        </p:txBody>
      </p:sp>
    </p:spTree>
    <p:extLst>
      <p:ext uri="{BB962C8B-B14F-4D97-AF65-F5344CB8AC3E}">
        <p14:creationId xmlns:p14="http://schemas.microsoft.com/office/powerpoint/2010/main" val="40723303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6" name="Rectangle 2"/>
          <p:cNvSpPr>
            <a:spLocks noGrp="1" noChangeArrowheads="1"/>
          </p:cNvSpPr>
          <p:nvPr>
            <p:ph type="title" idx="4294967295"/>
          </p:nvPr>
        </p:nvSpPr>
        <p:spPr>
          <a:xfrm>
            <a:off x="1487488" y="259152"/>
            <a:ext cx="7467600" cy="609600"/>
          </a:xfrm>
        </p:spPr>
        <p:txBody>
          <a:bodyPr/>
          <a:lstStyle/>
          <a:p>
            <a:r>
              <a:rPr lang="de-DE" sz="3100" b="1" dirty="0">
                <a:solidFill>
                  <a:srgbClr val="146EA0"/>
                </a:solidFill>
                <a:latin typeface="L Frutiger Light"/>
              </a:rPr>
              <a:t>Distanzen sind nicht proportional zu Lärm</a:t>
            </a:r>
            <a:endParaRPr lang="fr-CH" sz="3100" b="1" dirty="0">
              <a:solidFill>
                <a:srgbClr val="146EA0"/>
              </a:solidFill>
              <a:latin typeface="L Frutiger Light"/>
            </a:endParaRPr>
          </a:p>
        </p:txBody>
      </p:sp>
      <p:sp>
        <p:nvSpPr>
          <p:cNvPr id="88067" name="Textfeld 1"/>
          <p:cNvSpPr txBox="1">
            <a:spLocks noChangeArrowheads="1"/>
          </p:cNvSpPr>
          <p:nvPr/>
        </p:nvSpPr>
        <p:spPr bwMode="auto">
          <a:xfrm>
            <a:off x="2279651" y="4797425"/>
            <a:ext cx="3095625" cy="1169988"/>
          </a:xfrm>
          <a:prstGeom prst="rect">
            <a:avLst/>
          </a:prstGeom>
          <a:noFill/>
          <a:ln w="9525">
            <a:noFill/>
            <a:miter lim="800000"/>
            <a:headEnd/>
            <a:tailEnd/>
          </a:ln>
        </p:spPr>
        <p:txBody>
          <a:bodyPr>
            <a:spAutoFit/>
          </a:bodyPr>
          <a:lstStyle/>
          <a:p>
            <a:r>
              <a:rPr lang="fr-CH" sz="1000" dirty="0" err="1">
                <a:solidFill>
                  <a:srgbClr val="333333"/>
                </a:solidFill>
              </a:rPr>
              <a:t>Schallausbreitungsberechnung</a:t>
            </a:r>
            <a:r>
              <a:rPr lang="fr-CH" sz="1000" dirty="0">
                <a:solidFill>
                  <a:srgbClr val="333333"/>
                </a:solidFill>
              </a:rPr>
              <a:t> </a:t>
            </a:r>
            <a:r>
              <a:rPr lang="fr-CH" sz="1000" dirty="0" err="1">
                <a:solidFill>
                  <a:srgbClr val="333333"/>
                </a:solidFill>
              </a:rPr>
              <a:t>für</a:t>
            </a:r>
            <a:r>
              <a:rPr lang="fr-CH" sz="1000" dirty="0">
                <a:solidFill>
                  <a:srgbClr val="333333"/>
                </a:solidFill>
              </a:rPr>
              <a:t> WEA </a:t>
            </a:r>
            <a:r>
              <a:rPr lang="fr-CH" sz="1000" dirty="0" err="1">
                <a:solidFill>
                  <a:srgbClr val="333333"/>
                </a:solidFill>
              </a:rPr>
              <a:t>gemäss</a:t>
            </a:r>
            <a:r>
              <a:rPr lang="fr-CH" sz="1000" dirty="0">
                <a:solidFill>
                  <a:srgbClr val="333333"/>
                </a:solidFill>
              </a:rPr>
              <a:t> </a:t>
            </a:r>
            <a:r>
              <a:rPr lang="fr-CH" sz="1000" dirty="0" err="1">
                <a:solidFill>
                  <a:srgbClr val="333333"/>
                </a:solidFill>
              </a:rPr>
              <a:t>Hamonoise</a:t>
            </a:r>
            <a:r>
              <a:rPr lang="fr-CH" sz="1000" dirty="0">
                <a:solidFill>
                  <a:srgbClr val="333333"/>
                </a:solidFill>
              </a:rPr>
              <a:t> mit :</a:t>
            </a:r>
            <a:br>
              <a:rPr lang="fr-CH" sz="1000" dirty="0">
                <a:solidFill>
                  <a:srgbClr val="333333"/>
                </a:solidFill>
              </a:rPr>
            </a:br>
            <a:r>
              <a:rPr lang="fr-CH" sz="1000" dirty="0">
                <a:solidFill>
                  <a:srgbClr val="333333"/>
                </a:solidFill>
              </a:rPr>
              <a:t>- </a:t>
            </a:r>
            <a:r>
              <a:rPr lang="fr-CH" sz="1000" dirty="0" err="1">
                <a:solidFill>
                  <a:srgbClr val="333333"/>
                </a:solidFill>
              </a:rPr>
              <a:t>Schalleistungspegel</a:t>
            </a:r>
            <a:r>
              <a:rPr lang="fr-CH" sz="1000" dirty="0">
                <a:solidFill>
                  <a:srgbClr val="333333"/>
                </a:solidFill>
              </a:rPr>
              <a:t> 100 dB</a:t>
            </a:r>
            <a:br>
              <a:rPr lang="fr-CH" sz="1000" dirty="0">
                <a:solidFill>
                  <a:srgbClr val="333333"/>
                </a:solidFill>
              </a:rPr>
            </a:br>
            <a:r>
              <a:rPr lang="fr-CH" sz="1000" dirty="0">
                <a:solidFill>
                  <a:srgbClr val="333333"/>
                </a:solidFill>
              </a:rPr>
              <a:t>- </a:t>
            </a:r>
            <a:r>
              <a:rPr lang="fr-CH" sz="1000" dirty="0" err="1">
                <a:solidFill>
                  <a:srgbClr val="333333"/>
                </a:solidFill>
              </a:rPr>
              <a:t>Nabenhöhe</a:t>
            </a:r>
            <a:r>
              <a:rPr lang="fr-CH" sz="1000" dirty="0">
                <a:solidFill>
                  <a:srgbClr val="333333"/>
                </a:solidFill>
              </a:rPr>
              <a:t> 100m </a:t>
            </a:r>
            <a:br>
              <a:rPr lang="fr-CH" sz="1000" dirty="0">
                <a:solidFill>
                  <a:srgbClr val="333333"/>
                </a:solidFill>
              </a:rPr>
            </a:br>
            <a:r>
              <a:rPr lang="fr-CH" sz="1000" dirty="0">
                <a:solidFill>
                  <a:srgbClr val="333333"/>
                </a:solidFill>
              </a:rPr>
              <a:t>- </a:t>
            </a:r>
            <a:r>
              <a:rPr lang="fr-CH" sz="1000" dirty="0" err="1">
                <a:solidFill>
                  <a:srgbClr val="333333"/>
                </a:solidFill>
              </a:rPr>
              <a:t>Rotordurchmesser</a:t>
            </a:r>
            <a:r>
              <a:rPr lang="fr-CH" sz="1000" dirty="0">
                <a:solidFill>
                  <a:srgbClr val="333333"/>
                </a:solidFill>
              </a:rPr>
              <a:t> 100m</a:t>
            </a:r>
            <a:br>
              <a:rPr lang="fr-CH" sz="1000" dirty="0">
                <a:solidFill>
                  <a:srgbClr val="333333"/>
                </a:solidFill>
              </a:rPr>
            </a:br>
            <a:r>
              <a:rPr lang="fr-CH" sz="1000" dirty="0">
                <a:solidFill>
                  <a:srgbClr val="333333"/>
                </a:solidFill>
              </a:rPr>
              <a:t>- Wind </a:t>
            </a:r>
            <a:r>
              <a:rPr lang="fr-CH" sz="1000" dirty="0" err="1">
                <a:solidFill>
                  <a:srgbClr val="333333"/>
                </a:solidFill>
              </a:rPr>
              <a:t>von</a:t>
            </a:r>
            <a:r>
              <a:rPr lang="fr-CH" sz="1000" dirty="0">
                <a:solidFill>
                  <a:srgbClr val="333333"/>
                </a:solidFill>
              </a:rPr>
              <a:t> </a:t>
            </a:r>
            <a:r>
              <a:rPr lang="fr-CH" sz="1000" dirty="0" err="1">
                <a:solidFill>
                  <a:srgbClr val="333333"/>
                </a:solidFill>
              </a:rPr>
              <a:t>Norden</a:t>
            </a:r>
            <a:r>
              <a:rPr lang="fr-CH" sz="1000" dirty="0">
                <a:solidFill>
                  <a:srgbClr val="333333"/>
                </a:solidFill>
              </a:rPr>
              <a:t> mit 8 m/s</a:t>
            </a:r>
          </a:p>
          <a:p>
            <a:r>
              <a:rPr lang="fr-CH" sz="1000" dirty="0">
                <a:solidFill>
                  <a:srgbClr val="333333"/>
                </a:solidFill>
              </a:rPr>
              <a:t>Quelle: Wolfgang Probst, </a:t>
            </a:r>
            <a:r>
              <a:rPr lang="fr-CH" sz="1000" dirty="0">
                <a:solidFill>
                  <a:srgbClr val="333333"/>
                </a:solidFill>
                <a:hlinkClick r:id="rId3"/>
              </a:rPr>
              <a:t>www.datakustik.de</a:t>
            </a:r>
            <a:r>
              <a:rPr lang="fr-CH" sz="1000" dirty="0">
                <a:solidFill>
                  <a:srgbClr val="333333"/>
                </a:solidFill>
              </a:rPr>
              <a:t>  </a:t>
            </a:r>
          </a:p>
        </p:txBody>
      </p:sp>
      <p:pic>
        <p:nvPicPr>
          <p:cNvPr id="8806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4072" y="980728"/>
            <a:ext cx="3636764" cy="5329247"/>
          </a:xfrm>
          <a:prstGeom prst="rect">
            <a:avLst/>
          </a:prstGeom>
          <a:noFill/>
          <a:ln w="12700">
            <a:noFill/>
            <a:miter lim="800000"/>
            <a:headEnd type="none" w="sm" len="sm"/>
            <a:tailEnd type="none" w="sm" len="sm"/>
          </a:ln>
        </p:spPr>
      </p:pic>
      <p:sp>
        <p:nvSpPr>
          <p:cNvPr id="88069" name="Textfeld 2"/>
          <p:cNvSpPr txBox="1">
            <a:spLocks noChangeArrowheads="1"/>
          </p:cNvSpPr>
          <p:nvPr/>
        </p:nvSpPr>
        <p:spPr bwMode="auto">
          <a:xfrm>
            <a:off x="335360" y="1412875"/>
            <a:ext cx="6192440" cy="2308324"/>
          </a:xfrm>
          <a:prstGeom prst="rect">
            <a:avLst/>
          </a:prstGeom>
          <a:noFill/>
          <a:ln w="9525">
            <a:noFill/>
            <a:miter lim="800000"/>
            <a:headEnd/>
            <a:tailEnd/>
          </a:ln>
        </p:spPr>
        <p:txBody>
          <a:bodyPr wrap="square">
            <a:spAutoFit/>
          </a:bodyPr>
          <a:lstStyle/>
          <a:p>
            <a:pPr marL="457200" indent="-457200">
              <a:buFont typeface="Arial" pitchFamily="34" charset="0"/>
              <a:buChar char="•"/>
            </a:pPr>
            <a:r>
              <a:rPr lang="de-DE" sz="2400" dirty="0">
                <a:solidFill>
                  <a:srgbClr val="001260"/>
                </a:solidFill>
              </a:rPr>
              <a:t>Abhängig von der Topographie und dem Boden</a:t>
            </a:r>
          </a:p>
          <a:p>
            <a:pPr marL="457200" indent="-457200">
              <a:buFont typeface="Arial" pitchFamily="34" charset="0"/>
              <a:buChar char="•"/>
            </a:pPr>
            <a:endParaRPr lang="de-DE" sz="2400" dirty="0">
              <a:solidFill>
                <a:srgbClr val="001260"/>
              </a:solidFill>
            </a:endParaRPr>
          </a:p>
          <a:p>
            <a:pPr marL="457200" indent="-457200">
              <a:buFont typeface="Arial" pitchFamily="34" charset="0"/>
              <a:buChar char="•"/>
            </a:pPr>
            <a:r>
              <a:rPr lang="de-DE" sz="2400" dirty="0">
                <a:solidFill>
                  <a:srgbClr val="001260"/>
                </a:solidFill>
              </a:rPr>
              <a:t>Detaillierte Studien sind erforderlich</a:t>
            </a:r>
          </a:p>
          <a:p>
            <a:pPr marL="457200" indent="-457200">
              <a:buFont typeface="Arial" pitchFamily="34" charset="0"/>
              <a:buChar char="•"/>
            </a:pPr>
            <a:endParaRPr lang="de-DE" sz="2400" dirty="0">
              <a:solidFill>
                <a:srgbClr val="001260"/>
              </a:solidFill>
            </a:endParaRPr>
          </a:p>
          <a:p>
            <a:pPr marL="457200" indent="-457200">
              <a:buFont typeface="Arial" pitchFamily="34" charset="0"/>
              <a:buChar char="•"/>
            </a:pPr>
            <a:r>
              <a:rPr lang="de-DE" sz="2400" dirty="0">
                <a:solidFill>
                  <a:srgbClr val="001260"/>
                </a:solidFill>
              </a:rPr>
              <a:t>43 dB oder 25 dB in 300 m Distanz</a:t>
            </a:r>
            <a:endParaRPr lang="fr-CH" sz="2400" dirty="0">
              <a:solidFill>
                <a:srgbClr val="001260"/>
              </a:solidFill>
            </a:endParaRPr>
          </a:p>
        </p:txBody>
      </p:sp>
      <p:sp>
        <p:nvSpPr>
          <p:cNvPr id="88070" name="Rectangle 4"/>
          <p:cNvSpPr>
            <a:spLocks noChangeArrowheads="1"/>
          </p:cNvSpPr>
          <p:nvPr/>
        </p:nvSpPr>
        <p:spPr bwMode="auto">
          <a:xfrm>
            <a:off x="1874839" y="5934075"/>
            <a:ext cx="4675187" cy="272442"/>
          </a:xfrm>
          <a:prstGeom prst="rect">
            <a:avLst/>
          </a:prstGeom>
          <a:noFill/>
          <a:ln w="12700">
            <a:noFill/>
            <a:miter lim="800000"/>
            <a:headEnd/>
            <a:tailEnd/>
          </a:ln>
        </p:spPr>
        <p:txBody>
          <a:bodyPr lIns="78525" tIns="38574" rIns="78525" bIns="38574">
            <a:spAutoFit/>
          </a:bodyPr>
          <a:lstStyle/>
          <a:p>
            <a:pPr defTabSz="793750">
              <a:lnSpc>
                <a:spcPts val="1563"/>
              </a:lnSpc>
            </a:pPr>
            <a:r>
              <a:rPr lang="fr-CH" sz="1200">
                <a:latin typeface="L Frutiger Light"/>
              </a:rPr>
              <a:t>© Suisse Eole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3920CE1-4AB2-85F5-12E1-2FC96E51E0C1}"/>
              </a:ext>
            </a:extLst>
          </p:cNvPr>
          <p:cNvSpPr>
            <a:spLocks noGrp="1"/>
          </p:cNvSpPr>
          <p:nvPr>
            <p:ph type="ctrTitle"/>
          </p:nvPr>
        </p:nvSpPr>
        <p:spPr/>
        <p:txBody>
          <a:bodyPr/>
          <a:lstStyle/>
          <a:p>
            <a:r>
              <a:rPr lang="de-CH" dirty="0"/>
              <a:t>Danke.</a:t>
            </a:r>
          </a:p>
        </p:txBody>
      </p:sp>
      <p:sp>
        <p:nvSpPr>
          <p:cNvPr id="3" name="Untertitel 2">
            <a:extLst>
              <a:ext uri="{FF2B5EF4-FFF2-40B4-BE49-F238E27FC236}">
                <a16:creationId xmlns:a16="http://schemas.microsoft.com/office/drawing/2014/main" id="{02A9405E-AC94-A013-8B3F-96B20874B251}"/>
              </a:ext>
            </a:extLst>
          </p:cNvPr>
          <p:cNvSpPr>
            <a:spLocks noGrp="1"/>
          </p:cNvSpPr>
          <p:nvPr>
            <p:ph type="subTitle" idx="1"/>
          </p:nvPr>
        </p:nvSpPr>
        <p:spPr/>
        <p:txBody>
          <a:bodyPr/>
          <a:lstStyle/>
          <a:p>
            <a:endParaRPr lang="de-CH"/>
          </a:p>
        </p:txBody>
      </p:sp>
      <p:sp>
        <p:nvSpPr>
          <p:cNvPr id="4" name="Foliennummernplatzhalter 3">
            <a:extLst>
              <a:ext uri="{FF2B5EF4-FFF2-40B4-BE49-F238E27FC236}">
                <a16:creationId xmlns:a16="http://schemas.microsoft.com/office/drawing/2014/main" id="{952099E1-7FEF-8E49-C450-01489F8515CF}"/>
              </a:ext>
            </a:extLst>
          </p:cNvPr>
          <p:cNvSpPr>
            <a:spLocks noGrp="1"/>
          </p:cNvSpPr>
          <p:nvPr>
            <p:ph type="sldNum" sz="quarter" idx="12"/>
          </p:nvPr>
        </p:nvSpPr>
        <p:spPr/>
        <p:txBody>
          <a:bodyPr/>
          <a:lstStyle/>
          <a:p>
            <a:fld id="{442AD375-037F-43D0-B059-5172DA06796A}" type="slidenum">
              <a:rPr lang="de-CH" smtClean="0"/>
              <a:t>25</a:t>
            </a:fld>
            <a:endParaRPr lang="de-CH" dirty="0"/>
          </a:p>
        </p:txBody>
      </p:sp>
    </p:spTree>
    <p:extLst>
      <p:ext uri="{BB962C8B-B14F-4D97-AF65-F5344CB8AC3E}">
        <p14:creationId xmlns:p14="http://schemas.microsoft.com/office/powerpoint/2010/main" val="3876622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liennummernplatzhalter 8">
            <a:extLst>
              <a:ext uri="{FF2B5EF4-FFF2-40B4-BE49-F238E27FC236}">
                <a16:creationId xmlns:a16="http://schemas.microsoft.com/office/drawing/2014/main" id="{5BF15716-2EB2-E41C-1A9A-04C2BFE36178}"/>
              </a:ext>
            </a:extLst>
          </p:cNvPr>
          <p:cNvSpPr>
            <a:spLocks noGrp="1"/>
          </p:cNvSpPr>
          <p:nvPr>
            <p:ph type="sldNum" sz="quarter" idx="12"/>
          </p:nvPr>
        </p:nvSpPr>
        <p:spPr/>
        <p:txBody>
          <a:bodyPr/>
          <a:lstStyle/>
          <a:p>
            <a:fld id="{442AD375-037F-43D0-B059-5172DA06796A}" type="slidenum">
              <a:rPr lang="de-CH" smtClean="0"/>
              <a:t>3</a:t>
            </a:fld>
            <a:endParaRPr lang="de-CH" dirty="0"/>
          </a:p>
        </p:txBody>
      </p:sp>
      <p:sp>
        <p:nvSpPr>
          <p:cNvPr id="6" name="Textfeld 5">
            <a:extLst>
              <a:ext uri="{FF2B5EF4-FFF2-40B4-BE49-F238E27FC236}">
                <a16:creationId xmlns:a16="http://schemas.microsoft.com/office/drawing/2014/main" id="{F1CCA7D5-2330-0484-FC08-9495BBB9321D}"/>
              </a:ext>
            </a:extLst>
          </p:cNvPr>
          <p:cNvSpPr txBox="1"/>
          <p:nvPr/>
        </p:nvSpPr>
        <p:spPr>
          <a:xfrm>
            <a:off x="9570720" y="7208520"/>
            <a:ext cx="65" cy="276999"/>
          </a:xfrm>
          <a:prstGeom prst="rect">
            <a:avLst/>
          </a:prstGeom>
          <a:noFill/>
        </p:spPr>
        <p:txBody>
          <a:bodyPr wrap="none" lIns="0" tIns="0" rIns="0" bIns="0" rtlCol="0">
            <a:spAutoFit/>
          </a:bodyPr>
          <a:lstStyle/>
          <a:p>
            <a:endParaRPr lang="de-DE" dirty="0"/>
          </a:p>
        </p:txBody>
      </p:sp>
      <p:pic>
        <p:nvPicPr>
          <p:cNvPr id="5" name="Grafik 4">
            <a:extLst>
              <a:ext uri="{FF2B5EF4-FFF2-40B4-BE49-F238E27FC236}">
                <a16:creationId xmlns:a16="http://schemas.microsoft.com/office/drawing/2014/main" id="{C324FCD8-A25B-3512-043A-66AF0CC6C6A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212" t="2668" r="16937" b="3451"/>
          <a:stretch/>
        </p:blipFill>
        <p:spPr>
          <a:xfrm>
            <a:off x="983432" y="1267123"/>
            <a:ext cx="6480882" cy="5277291"/>
          </a:xfrm>
          <a:prstGeom prst="rect">
            <a:avLst/>
          </a:prstGeom>
        </p:spPr>
      </p:pic>
      <p:pic>
        <p:nvPicPr>
          <p:cNvPr id="10" name="Grafik 9">
            <a:extLst>
              <a:ext uri="{FF2B5EF4-FFF2-40B4-BE49-F238E27FC236}">
                <a16:creationId xmlns:a16="http://schemas.microsoft.com/office/drawing/2014/main" id="{02CB49BE-E617-D63E-4513-0A589E76ABD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227" t="16778" r="2072" b="59227"/>
          <a:stretch/>
        </p:blipFill>
        <p:spPr>
          <a:xfrm>
            <a:off x="6023992" y="1249059"/>
            <a:ext cx="6307200" cy="1747985"/>
          </a:xfrm>
          <a:prstGeom prst="rect">
            <a:avLst/>
          </a:prstGeom>
        </p:spPr>
      </p:pic>
      <p:sp>
        <p:nvSpPr>
          <p:cNvPr id="4" name="Titel 1">
            <a:extLst>
              <a:ext uri="{FF2B5EF4-FFF2-40B4-BE49-F238E27FC236}">
                <a16:creationId xmlns:a16="http://schemas.microsoft.com/office/drawing/2014/main" id="{B870FEC7-4D93-FD56-E6A4-7E9DA03AA92D}"/>
              </a:ext>
            </a:extLst>
          </p:cNvPr>
          <p:cNvSpPr>
            <a:spLocks noGrp="1"/>
          </p:cNvSpPr>
          <p:nvPr>
            <p:ph type="title"/>
          </p:nvPr>
        </p:nvSpPr>
        <p:spPr>
          <a:xfrm>
            <a:off x="1127448" y="548680"/>
            <a:ext cx="10873208" cy="387349"/>
          </a:xfrm>
        </p:spPr>
        <p:txBody>
          <a:bodyPr/>
          <a:lstStyle/>
          <a:p>
            <a:r>
              <a:rPr lang="fr-FR" sz="2800" noProof="0" dirty="0"/>
              <a:t>Dennoch macht der Wind nicht an Grenzen halt</a:t>
            </a:r>
            <a:endParaRPr lang="de-CH" sz="2800" i="1" noProof="0" dirty="0"/>
          </a:p>
        </p:txBody>
      </p:sp>
    </p:spTree>
    <p:extLst>
      <p:ext uri="{BB962C8B-B14F-4D97-AF65-F5344CB8AC3E}">
        <p14:creationId xmlns:p14="http://schemas.microsoft.com/office/powerpoint/2010/main" val="2653476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Graphique 25">
            <a:extLst>
              <a:ext uri="{FF2B5EF4-FFF2-40B4-BE49-F238E27FC236}">
                <a16:creationId xmlns:a16="http://schemas.microsoft.com/office/drawing/2014/main" id="{C15D0175-85E1-4B16-94E3-827F8F053649}"/>
              </a:ext>
            </a:extLst>
          </p:cNvPr>
          <p:cNvGraphicFramePr/>
          <p:nvPr/>
        </p:nvGraphicFramePr>
        <p:xfrm>
          <a:off x="2387552" y="3318657"/>
          <a:ext cx="7416897" cy="3046318"/>
        </p:xfrm>
        <a:graphic>
          <a:graphicData uri="http://schemas.openxmlformats.org/drawingml/2006/chart">
            <c:chart xmlns:c="http://schemas.openxmlformats.org/drawingml/2006/chart" xmlns:r="http://schemas.openxmlformats.org/officeDocument/2006/relationships" r:id="rId3"/>
          </a:graphicData>
        </a:graphic>
      </p:graphicFrame>
      <p:sp>
        <p:nvSpPr>
          <p:cNvPr id="6" name="Titre 1">
            <a:extLst>
              <a:ext uri="{FF2B5EF4-FFF2-40B4-BE49-F238E27FC236}">
                <a16:creationId xmlns:a16="http://schemas.microsoft.com/office/drawing/2014/main" id="{942F6FC8-3397-4851-93B8-73B203426A96}"/>
              </a:ext>
            </a:extLst>
          </p:cNvPr>
          <p:cNvSpPr>
            <a:spLocks noGrp="1"/>
          </p:cNvSpPr>
          <p:nvPr>
            <p:ph type="title"/>
          </p:nvPr>
        </p:nvSpPr>
        <p:spPr>
          <a:xfrm>
            <a:off x="3506912" y="71968"/>
            <a:ext cx="7274104" cy="1628840"/>
          </a:xfrm>
        </p:spPr>
        <p:txBody>
          <a:bodyPr anchor="ctr"/>
          <a:lstStyle/>
          <a:p>
            <a:r>
              <a:rPr lang="fr-CH" dirty="0"/>
              <a:t>Jahreszeitliche Komplementarität ...</a:t>
            </a:r>
            <a:br>
              <a:rPr lang="fr-CH" dirty="0"/>
            </a:br>
            <a:r>
              <a:rPr lang="fr-CH" dirty="0"/>
              <a:t>Ein wertvoller Winterbeitrag des Windes!</a:t>
            </a:r>
            <a:br>
              <a:rPr lang="fr-CH" b="0" dirty="0"/>
            </a:br>
            <a:endParaRPr lang="fr-CH" b="0" dirty="0"/>
          </a:p>
        </p:txBody>
      </p:sp>
      <p:sp>
        <p:nvSpPr>
          <p:cNvPr id="7" name="Espace réservé du contenu 2">
            <a:extLst>
              <a:ext uri="{FF2B5EF4-FFF2-40B4-BE49-F238E27FC236}">
                <a16:creationId xmlns:a16="http://schemas.microsoft.com/office/drawing/2014/main" id="{7A730092-690C-4B57-83CB-B6A81EE6D294}"/>
              </a:ext>
            </a:extLst>
          </p:cNvPr>
          <p:cNvSpPr txBox="1">
            <a:spLocks/>
          </p:cNvSpPr>
          <p:nvPr/>
        </p:nvSpPr>
        <p:spPr bwMode="auto">
          <a:xfrm>
            <a:off x="2092372" y="1233669"/>
            <a:ext cx="4570159" cy="1512168"/>
          </a:xfrm>
          <a:prstGeom prst="rect">
            <a:avLst/>
          </a:prstGeom>
          <a:noFill/>
          <a:ln>
            <a:noFill/>
          </a:ln>
          <a:effectLst/>
          <a:extLst>
            <a:ext uri="{909E8E84-426E-40dd-AFC4-6F175D3DCCD1}">
              <a14:hiddenFill xmlns="" xmlns:a16="http://schemas.microsoft.com/office/drawing/2014/main" xmlns:c="http://schemas.openxmlformats.org/drawingml/2006/chart" xmlns:p14="http://schemas.microsoft.com/office/powerpoint/2010/main" xmlns:a14="http://schemas.microsoft.com/office/drawing/2010/main">
                <a:solidFill>
                  <a:schemeClr val="accent1"/>
                </a:solidFill>
              </a14:hiddenFill>
            </a:ext>
            <a:ext uri="{91240B29-F687-4f45-9708-019B960494DF}">
              <a14:hiddenLine xmlns="" xmlns:a16="http://schemas.microsoft.com/office/drawing/2014/main" xmlns:c="http://schemas.openxmlformats.org/drawingml/2006/chart" xmlns:p14="http://schemas.microsoft.com/office/powerpoint/2010/main" xmlns:a14="http://schemas.microsoft.com/office/drawing/2010/main" w="9525">
                <a:solidFill>
                  <a:schemeClr val="tx1"/>
                </a:solidFill>
                <a:miter lim="800000"/>
                <a:headEnd/>
                <a:tailEnd/>
              </a14:hiddenLine>
            </a:ext>
            <a:ext uri="{AF507438-7753-43e0-B8FC-AC1667EBCBE1}">
              <a14:hiddenEffects xmlns="" xmlns:a16="http://schemas.microsoft.com/office/drawing/2014/main" xmlns:c="http://schemas.openxmlformats.org/drawingml/2006/chart" xmlns:p14="http://schemas.microsoft.com/office/powerpoint/2010/main"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77800" indent="-177800" algn="l" rtl="0" fontAlgn="base">
              <a:spcBef>
                <a:spcPts val="300"/>
              </a:spcBef>
              <a:spcAft>
                <a:spcPts val="600"/>
              </a:spcAft>
              <a:buChar char="•"/>
              <a:defRPr sz="2000" b="1" baseline="0">
                <a:solidFill>
                  <a:schemeClr val="tx1"/>
                </a:solidFill>
                <a:latin typeface="+mn-lt"/>
                <a:ea typeface="+mn-ea"/>
                <a:cs typeface="+mn-cs"/>
              </a:defRPr>
            </a:lvl1pPr>
            <a:lvl2pPr marL="444500" indent="-173038" algn="l" rtl="0" fontAlgn="base">
              <a:spcBef>
                <a:spcPts val="300"/>
              </a:spcBef>
              <a:spcAft>
                <a:spcPts val="600"/>
              </a:spcAft>
              <a:buFont typeface="Arial" panose="020B0604020202020204" pitchFamily="34" charset="0"/>
              <a:buChar char="•"/>
              <a:defRPr sz="2000" baseline="0">
                <a:solidFill>
                  <a:schemeClr val="tx1"/>
                </a:solidFill>
                <a:latin typeface="+mn-lt"/>
              </a:defRPr>
            </a:lvl2pPr>
            <a:lvl3pPr marL="723900" indent="-190500" algn="l" rtl="0" fontAlgn="base">
              <a:spcBef>
                <a:spcPts val="300"/>
              </a:spcBef>
              <a:spcAft>
                <a:spcPts val="600"/>
              </a:spcAft>
              <a:buChar char="•"/>
              <a:defRPr sz="2000" baseline="0">
                <a:solidFill>
                  <a:schemeClr val="tx1"/>
                </a:solidFill>
                <a:latin typeface="+mn-lt"/>
              </a:defRPr>
            </a:lvl3pPr>
            <a:lvl4pPr marL="990600" indent="-185738" algn="l" rtl="0" fontAlgn="base">
              <a:spcBef>
                <a:spcPts val="300"/>
              </a:spcBef>
              <a:spcAft>
                <a:spcPts val="600"/>
              </a:spcAft>
              <a:buFont typeface="Arial" panose="020B0604020202020204" pitchFamily="34" charset="0"/>
              <a:buChar char="•"/>
              <a:defRPr sz="2000" baseline="0">
                <a:solidFill>
                  <a:schemeClr val="tx1"/>
                </a:solidFill>
                <a:latin typeface="+mn-lt"/>
              </a:defRPr>
            </a:lvl4pPr>
            <a:lvl5pPr marL="990600" indent="-185738" algn="l" rtl="0" fontAlgn="base">
              <a:spcBef>
                <a:spcPts val="300"/>
              </a:spcBef>
              <a:spcAft>
                <a:spcPts val="600"/>
              </a:spcAft>
              <a:buFont typeface="Arial" panose="020B0604020202020204" pitchFamily="34" charset="0"/>
              <a:buChar char="•"/>
              <a:defRPr sz="2000" baseline="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r>
              <a:rPr lang="fr-FR" b="0" kern="0" dirty="0">
                <a:latin typeface="Calibri" panose="020F0502020204030204" pitchFamily="34" charset="0"/>
                <a:ea typeface="Times New Roman" panose="02020603050405020304" pitchFamily="18" charset="0"/>
                <a:cs typeface="Times New Roman" panose="02020603050405020304" pitchFamily="18" charset="0"/>
              </a:rPr>
              <a:t>Die durchschnittliche Winterproduktion des Schweizer Windparks liegt bei 65%, im Jura und in den Alpen (Oktober bis März) erreicht sie bis zu 70%.</a:t>
            </a:r>
          </a:p>
          <a:p>
            <a:pPr algn="just">
              <a:buFont typeface="Arial" panose="020B0604020202020204" pitchFamily="34" charset="0"/>
              <a:buChar char="•"/>
            </a:pPr>
            <a:r>
              <a:rPr lang="fr-FR" b="0" kern="0" dirty="0">
                <a:latin typeface="Calibri" panose="020F0502020204030204" pitchFamily="34" charset="0"/>
                <a:ea typeface="Times New Roman" panose="02020603050405020304" pitchFamily="18" charset="0"/>
                <a:cs typeface="Times New Roman" panose="02020603050405020304" pitchFamily="18" charset="0"/>
              </a:rPr>
              <a:t>Es ist eine ideale Ergänzung zu anderen erneuerbaren Energien </a:t>
            </a:r>
          </a:p>
          <a:p>
            <a:pPr algn="just">
              <a:buFont typeface="Arial" panose="020B0604020202020204" pitchFamily="34" charset="0"/>
              <a:buChar char="•"/>
            </a:pPr>
            <a:endParaRPr lang="fr-FR" b="0" kern="0" dirty="0">
              <a:latin typeface="Calibri" panose="020F0502020204030204" pitchFamily="34" charset="0"/>
              <a:ea typeface="Times New Roman" panose="02020603050405020304" pitchFamily="18" charset="0"/>
              <a:cs typeface="Times New Roman" panose="02020603050405020304" pitchFamily="18" charset="0"/>
            </a:endParaRPr>
          </a:p>
          <a:p>
            <a:pPr lvl="1">
              <a:buSzPct val="100000"/>
            </a:pPr>
            <a:endParaRPr lang="fr-CH" sz="1800" kern="0" dirty="0">
              <a:sym typeface="Wingdings" panose="05000000000000000000" pitchFamily="2" charset="2"/>
            </a:endParaRPr>
          </a:p>
        </p:txBody>
      </p:sp>
      <p:graphicFrame>
        <p:nvGraphicFramePr>
          <p:cNvPr id="8" name="Diagramm 9">
            <a:extLst>
              <a:ext uri="{FF2B5EF4-FFF2-40B4-BE49-F238E27FC236}">
                <a16:creationId xmlns:a16="http://schemas.microsoft.com/office/drawing/2014/main" id="{9646E0CD-15EB-4620-8F36-E3FD948D8CFC}"/>
              </a:ext>
            </a:extLst>
          </p:cNvPr>
          <p:cNvGraphicFramePr/>
          <p:nvPr/>
        </p:nvGraphicFramePr>
        <p:xfrm>
          <a:off x="7004104" y="945496"/>
          <a:ext cx="3663897" cy="248350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282227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287D9D1A-8B63-407F-80BF-201C252D0CB6}"/>
              </a:ext>
            </a:extLst>
          </p:cNvPr>
          <p:cNvSpPr>
            <a:spLocks noGrp="1"/>
          </p:cNvSpPr>
          <p:nvPr>
            <p:ph type="sldNum" sz="quarter" idx="10"/>
          </p:nvPr>
        </p:nvSpPr>
        <p:spPr bwMode="auto">
          <a:xfrm>
            <a:off x="10056440" y="6480000"/>
            <a:ext cx="247960" cy="215900"/>
          </a:xfrm>
          <a:prstGeom prst="rect">
            <a:avLst/>
          </a:prstGeom>
          <a:noFill/>
          <a:ln>
            <a:noFill/>
          </a:ln>
          <a:effectLst/>
          <a:extLst>
            <a:ext uri="{909E8E84-426E-40dd-AFC4-6F175D3DCCD1}">
              <a14:hiddenFill xmlns="" xmlns:a16="http://schemas.microsoft.com/office/drawing/2014/main" xmlns:p14="http://schemas.microsoft.com/office/powerpoint/2010/main" xmlns:a14="http://schemas.microsoft.com/office/drawing/2010/main">
                <a:solidFill>
                  <a:schemeClr val="accent1"/>
                </a:solidFill>
              </a14:hiddenFill>
            </a:ext>
            <a:ext uri="{91240B29-F687-4f45-9708-019B960494DF}">
              <a14:hiddenLine xmlns="" xmlns:a16="http://schemas.microsoft.com/office/drawing/2014/main" xmlns:p14="http://schemas.microsoft.com/office/powerpoint/2010/main" xmlns:a14="http://schemas.microsoft.com/office/drawing/2010/main" w="9525">
                <a:solidFill>
                  <a:schemeClr val="tx1"/>
                </a:solidFill>
                <a:miter lim="800000"/>
                <a:headEnd/>
                <a:tailEnd/>
              </a14:hiddenLine>
            </a:ext>
            <a:ext uri="{AF507438-7753-43e0-B8FC-AC1667EBCBE1}">
              <a14:hiddenEffects xmlns="" xmlns:a16="http://schemas.microsoft.com/office/drawing/2014/main" xmlns:p14="http://schemas.microsoft.com/office/powerpoint/2010/main" xmlns:a14="http://schemas.microsoft.com/office/drawing/2010/main">
                <a:effectLst>
                  <a:outerShdw dist="35921" dir="2700000" algn="ctr" rotWithShape="0">
                    <a:schemeClr val="bg2"/>
                  </a:outerShdw>
                </a:effectLst>
              </a14:hiddenEffects>
            </a:ext>
          </a:extLst>
        </p:spPr>
        <p:txBody>
          <a:bodyPr vert="horz" wrap="none" lIns="0" tIns="0" rIns="0" bIns="0" numCol="1" rtlCol="0" anchor="b" anchorCtr="0" compatLnSpc="1">
            <a:prstTxWarp prst="textNoShape">
              <a:avLst/>
            </a:prstTxWarp>
          </a:bodyPr>
          <a:lstStyle>
            <a:defPPr>
              <a:defRPr lang="de-CH"/>
            </a:defPPr>
            <a:lvl1pPr algn="r" rtl="0" fontAlgn="base">
              <a:spcBef>
                <a:spcPct val="0"/>
              </a:spcBef>
              <a:spcAft>
                <a:spcPct val="0"/>
              </a:spcAft>
              <a:defRPr sz="900" kern="1200">
                <a:solidFill>
                  <a:srgbClr val="1EA5BE"/>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de-CH" altLang="de-DE"/>
              <a:t>|</a:t>
            </a:r>
            <a:fld id="{E98F76DD-4E66-4BD8-B51D-F91EF6508A6A}" type="slidenum">
              <a:rPr lang="de-CH" altLang="de-DE" smtClean="0"/>
              <a:t>5</a:t>
            </a:fld>
            <a:endParaRPr lang="de-CH" altLang="de-DE" dirty="0"/>
          </a:p>
        </p:txBody>
      </p:sp>
      <p:sp>
        <p:nvSpPr>
          <p:cNvPr id="8" name="Espace réservé du contenu 2">
            <a:extLst>
              <a:ext uri="{FF2B5EF4-FFF2-40B4-BE49-F238E27FC236}">
                <a16:creationId xmlns:a16="http://schemas.microsoft.com/office/drawing/2014/main" id="{1596420F-EF3C-4924-AF2C-5783DDB5CD3B}"/>
              </a:ext>
            </a:extLst>
          </p:cNvPr>
          <p:cNvSpPr txBox="1">
            <a:spLocks/>
          </p:cNvSpPr>
          <p:nvPr/>
        </p:nvSpPr>
        <p:spPr bwMode="auto">
          <a:xfrm>
            <a:off x="2072493" y="1700809"/>
            <a:ext cx="8235507" cy="1300853"/>
          </a:xfrm>
          <a:prstGeom prst="rect">
            <a:avLst/>
          </a:prstGeom>
          <a:noFill/>
          <a:ln>
            <a:noFill/>
          </a:ln>
          <a:effectLst/>
          <a:extLst>
            <a:ext uri="{909E8E84-426E-40dd-AFC4-6F175D3DCCD1}">
              <a14:hiddenFill xmlns="" xmlns:a16="http://schemas.microsoft.com/office/drawing/2014/main" xmlns:p14="http://schemas.microsoft.com/office/powerpoint/2010/main" xmlns:a14="http://schemas.microsoft.com/office/drawing/2010/main">
                <a:solidFill>
                  <a:schemeClr val="accent1"/>
                </a:solidFill>
              </a14:hiddenFill>
            </a:ext>
            <a:ext uri="{91240B29-F687-4f45-9708-019B960494DF}">
              <a14:hiddenLine xmlns="" xmlns:a16="http://schemas.microsoft.com/office/drawing/2014/main" xmlns:p14="http://schemas.microsoft.com/office/powerpoint/2010/main" xmlns:a14="http://schemas.microsoft.com/office/drawing/2010/main" w="9525">
                <a:solidFill>
                  <a:schemeClr val="tx1"/>
                </a:solidFill>
                <a:miter lim="800000"/>
                <a:headEnd/>
                <a:tailEnd/>
              </a14:hiddenLine>
            </a:ext>
            <a:ext uri="{AF507438-7753-43e0-B8FC-AC1667EBCBE1}">
              <a14:hiddenEffects xmlns="" xmlns:a16="http://schemas.microsoft.com/office/drawing/2014/main" xmlns:p14="http://schemas.microsoft.com/office/powerpoint/2010/main"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177800" indent="-177800" algn="l" rtl="0" fontAlgn="base">
              <a:spcBef>
                <a:spcPts val="300"/>
              </a:spcBef>
              <a:spcAft>
                <a:spcPts val="600"/>
              </a:spcAft>
              <a:buChar char="•"/>
              <a:defRPr sz="2000" b="1" baseline="0">
                <a:solidFill>
                  <a:schemeClr val="tx1"/>
                </a:solidFill>
                <a:latin typeface="+mn-lt"/>
                <a:ea typeface="+mn-ea"/>
                <a:cs typeface="+mn-cs"/>
              </a:defRPr>
            </a:lvl1pPr>
            <a:lvl2pPr marL="444500" indent="-173038" algn="l" rtl="0" fontAlgn="base">
              <a:spcBef>
                <a:spcPts val="300"/>
              </a:spcBef>
              <a:spcAft>
                <a:spcPts val="600"/>
              </a:spcAft>
              <a:buFont typeface="Arial" panose="020B0604020202020204" pitchFamily="34" charset="0"/>
              <a:buChar char="•"/>
              <a:defRPr sz="2000" baseline="0">
                <a:solidFill>
                  <a:schemeClr val="tx1"/>
                </a:solidFill>
                <a:latin typeface="+mn-lt"/>
              </a:defRPr>
            </a:lvl2pPr>
            <a:lvl3pPr marL="723900" indent="-190500" algn="l" rtl="0" fontAlgn="base">
              <a:spcBef>
                <a:spcPts val="300"/>
              </a:spcBef>
              <a:spcAft>
                <a:spcPts val="600"/>
              </a:spcAft>
              <a:buChar char="•"/>
              <a:defRPr sz="2000" baseline="0">
                <a:solidFill>
                  <a:schemeClr val="tx1"/>
                </a:solidFill>
                <a:latin typeface="+mn-lt"/>
              </a:defRPr>
            </a:lvl3pPr>
            <a:lvl4pPr marL="990600" indent="-185738" algn="l" rtl="0" fontAlgn="base">
              <a:spcBef>
                <a:spcPts val="300"/>
              </a:spcBef>
              <a:spcAft>
                <a:spcPts val="600"/>
              </a:spcAft>
              <a:buFont typeface="Arial" panose="020B0604020202020204" pitchFamily="34" charset="0"/>
              <a:buChar char="•"/>
              <a:defRPr sz="2000" baseline="0">
                <a:solidFill>
                  <a:schemeClr val="tx1"/>
                </a:solidFill>
                <a:latin typeface="+mn-lt"/>
              </a:defRPr>
            </a:lvl4pPr>
            <a:lvl5pPr marL="990600" indent="-185738" algn="l" rtl="0" fontAlgn="base">
              <a:spcBef>
                <a:spcPts val="300"/>
              </a:spcBef>
              <a:spcAft>
                <a:spcPts val="600"/>
              </a:spcAft>
              <a:buFont typeface="Arial" panose="020B0604020202020204" pitchFamily="34" charset="0"/>
              <a:buChar char="•"/>
              <a:defRPr sz="2000" baseline="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a:r>
              <a:rPr lang="fr-FR" b="0" kern="0" dirty="0">
                <a:latin typeface="Calibri" panose="020F0502020204030204" pitchFamily="34" charset="0"/>
                <a:ea typeface="Times New Roman" panose="02020603050405020304" pitchFamily="18" charset="0"/>
                <a:cs typeface="Times New Roman" panose="02020603050405020304" pitchFamily="18" charset="0"/>
              </a:rPr>
              <a:t>Analyse der zertifizierten Produktionsdaten von Schweizer Windparks im Jahr 2018</a:t>
            </a:r>
          </a:p>
        </p:txBody>
      </p:sp>
      <p:sp>
        <p:nvSpPr>
          <p:cNvPr id="12" name="Titre 1">
            <a:extLst>
              <a:ext uri="{FF2B5EF4-FFF2-40B4-BE49-F238E27FC236}">
                <a16:creationId xmlns:a16="http://schemas.microsoft.com/office/drawing/2014/main" id="{E3DC31CA-FE8A-4C59-B717-819C0F038A62}"/>
              </a:ext>
            </a:extLst>
          </p:cNvPr>
          <p:cNvSpPr txBox="1">
            <a:spLocks/>
          </p:cNvSpPr>
          <p:nvPr/>
        </p:nvSpPr>
        <p:spPr bwMode="auto">
          <a:xfrm>
            <a:off x="1884000" y="404664"/>
            <a:ext cx="8784000" cy="1628840"/>
          </a:xfrm>
          <a:prstGeom prst="rect">
            <a:avLst/>
          </a:prstGeom>
          <a:noFill/>
          <a:ln>
            <a:noFill/>
          </a:ln>
          <a:effectLst/>
          <a:extLst>
            <a:ext uri="{909E8E84-426E-40dd-AFC4-6F175D3DCCD1}">
              <a14:hiddenFill xmlns="" xmlns:a16="http://schemas.microsoft.com/office/drawing/2014/main" xmlns:p14="http://schemas.microsoft.com/office/powerpoint/2010/main" xmlns:a14="http://schemas.microsoft.com/office/drawing/2010/main">
                <a:solidFill>
                  <a:schemeClr val="accent1"/>
                </a:solidFill>
              </a14:hiddenFill>
            </a:ext>
            <a:ext uri="{91240B29-F687-4f45-9708-019B960494DF}">
              <a14:hiddenLine xmlns="" xmlns:a16="http://schemas.microsoft.com/office/drawing/2014/main" xmlns:p14="http://schemas.microsoft.com/office/powerpoint/2010/main" xmlns:a14="http://schemas.microsoft.com/office/drawing/2010/main" w="9525">
                <a:solidFill>
                  <a:schemeClr val="tx1"/>
                </a:solidFill>
                <a:miter lim="800000"/>
                <a:headEnd/>
                <a:tailEnd/>
              </a14:hiddenLine>
            </a:ext>
            <a:ext uri="{AF507438-7753-43e0-B8FC-AC1667EBCBE1}">
              <a14:hiddenEffects xmlns="" xmlns:a16="http://schemas.microsoft.com/office/drawing/2014/main" xmlns:p14="http://schemas.microsoft.com/office/powerpoint/2010/main"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l" rtl="0" fontAlgn="base">
              <a:lnSpc>
                <a:spcPts val="3500"/>
              </a:lnSpc>
              <a:spcBef>
                <a:spcPct val="0"/>
              </a:spcBef>
              <a:spcAft>
                <a:spcPct val="0"/>
              </a:spcAft>
              <a:defRPr sz="2800" b="1">
                <a:solidFill>
                  <a:srgbClr val="146EA0"/>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fr-CH" sz="2400" b="0" spc="-20" dirty="0">
                <a:solidFill>
                  <a:srgbClr val="0592B1"/>
                </a:solidFill>
              </a:rPr>
              <a:t>... und räumliche Komplementarität</a:t>
            </a:r>
            <a:br>
              <a:rPr lang="fr-CH" sz="2400" kern="0" dirty="0"/>
            </a:br>
            <a:r>
              <a:rPr lang="fr-CH" b="0" kern="0" dirty="0"/>
              <a:t>  </a:t>
            </a:r>
          </a:p>
        </p:txBody>
      </p:sp>
      <p:pic>
        <p:nvPicPr>
          <p:cNvPr id="2" name="Image 1">
            <a:extLst>
              <a:ext uri="{FF2B5EF4-FFF2-40B4-BE49-F238E27FC236}">
                <a16:creationId xmlns:a16="http://schemas.microsoft.com/office/drawing/2014/main" id="{ABB08C81-3B62-49F4-8FE8-97627E845816}"/>
              </a:ext>
            </a:extLst>
          </p:cNvPr>
          <p:cNvPicPr>
            <a:picLocks noChangeAspect="1"/>
          </p:cNvPicPr>
          <p:nvPr/>
        </p:nvPicPr>
        <p:blipFill>
          <a:blip r:embed="rId3"/>
          <a:stretch>
            <a:fillRect/>
          </a:stretch>
        </p:blipFill>
        <p:spPr>
          <a:xfrm>
            <a:off x="7248128" y="2636912"/>
            <a:ext cx="3028489" cy="2397554"/>
          </a:xfrm>
          <a:prstGeom prst="rect">
            <a:avLst/>
          </a:prstGeom>
        </p:spPr>
      </p:pic>
      <p:pic>
        <p:nvPicPr>
          <p:cNvPr id="4" name="Image 3">
            <a:extLst>
              <a:ext uri="{FF2B5EF4-FFF2-40B4-BE49-F238E27FC236}">
                <a16:creationId xmlns:a16="http://schemas.microsoft.com/office/drawing/2014/main" id="{EB6259E2-A790-441E-85BB-89C7C25D0E85}"/>
              </a:ext>
            </a:extLst>
          </p:cNvPr>
          <p:cNvPicPr>
            <a:picLocks noChangeAspect="1"/>
          </p:cNvPicPr>
          <p:nvPr/>
        </p:nvPicPr>
        <p:blipFill>
          <a:blip r:embed="rId4"/>
          <a:stretch>
            <a:fillRect/>
          </a:stretch>
        </p:blipFill>
        <p:spPr>
          <a:xfrm>
            <a:off x="4642813" y="3046538"/>
            <a:ext cx="2511068" cy="1987929"/>
          </a:xfrm>
          <a:prstGeom prst="rect">
            <a:avLst/>
          </a:prstGeom>
        </p:spPr>
      </p:pic>
      <p:pic>
        <p:nvPicPr>
          <p:cNvPr id="9" name="Image 8">
            <a:extLst>
              <a:ext uri="{FF2B5EF4-FFF2-40B4-BE49-F238E27FC236}">
                <a16:creationId xmlns:a16="http://schemas.microsoft.com/office/drawing/2014/main" id="{B2DD8DD8-3034-4BFC-BA70-7ABCF0805556}"/>
              </a:ext>
            </a:extLst>
          </p:cNvPr>
          <p:cNvPicPr>
            <a:picLocks noChangeAspect="1"/>
          </p:cNvPicPr>
          <p:nvPr/>
        </p:nvPicPr>
        <p:blipFill>
          <a:blip r:embed="rId5"/>
          <a:stretch>
            <a:fillRect/>
          </a:stretch>
        </p:blipFill>
        <p:spPr>
          <a:xfrm>
            <a:off x="2034928" y="3051020"/>
            <a:ext cx="2548904" cy="1983447"/>
          </a:xfrm>
          <a:prstGeom prst="rect">
            <a:avLst/>
          </a:prstGeom>
        </p:spPr>
      </p:pic>
      <p:sp>
        <p:nvSpPr>
          <p:cNvPr id="3" name="Rectangle 2">
            <a:extLst>
              <a:ext uri="{FF2B5EF4-FFF2-40B4-BE49-F238E27FC236}">
                <a16:creationId xmlns:a16="http://schemas.microsoft.com/office/drawing/2014/main" id="{138E0BDA-8D11-49D9-BB89-0777C58F0A36}"/>
              </a:ext>
            </a:extLst>
          </p:cNvPr>
          <p:cNvSpPr/>
          <p:nvPr/>
        </p:nvSpPr>
        <p:spPr>
          <a:xfrm>
            <a:off x="2034928" y="5572568"/>
            <a:ext cx="7949504" cy="646331"/>
          </a:xfrm>
          <a:prstGeom prst="rect">
            <a:avLst/>
          </a:prstGeom>
        </p:spPr>
        <p:txBody>
          <a:bodyPr wrap="square">
            <a:spAutoFit/>
          </a:bodyPr>
          <a:lstStyle/>
          <a:p>
            <a:r>
              <a:rPr lang="fr-FR" kern="0" dirty="0"/>
              <a:t>Auf Schweizer Ebene gab es schon immer Windaktivitäten bereits im Jahr 2018!</a:t>
            </a:r>
          </a:p>
        </p:txBody>
      </p:sp>
    </p:spTree>
    <p:extLst>
      <p:ext uri="{BB962C8B-B14F-4D97-AF65-F5344CB8AC3E}">
        <p14:creationId xmlns:p14="http://schemas.microsoft.com/office/powerpoint/2010/main" val="236581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037FD5-8AA4-BF41-C832-E72D1343263E}"/>
              </a:ext>
            </a:extLst>
          </p:cNvPr>
          <p:cNvSpPr>
            <a:spLocks noGrp="1"/>
          </p:cNvSpPr>
          <p:nvPr>
            <p:ph type="ctrTitle"/>
          </p:nvPr>
        </p:nvSpPr>
        <p:spPr>
          <a:xfrm>
            <a:off x="911424" y="1772816"/>
            <a:ext cx="10369152" cy="864096"/>
          </a:xfrm>
        </p:spPr>
        <p:txBody>
          <a:bodyPr/>
          <a:lstStyle/>
          <a:p>
            <a:r>
              <a:rPr lang="fr-FR" dirty="0"/>
              <a:t>2</a:t>
            </a:r>
            <a:r>
              <a:rPr lang="fr-FR" noProof="0" dirty="0"/>
              <a:t>. </a:t>
            </a:r>
            <a:r>
              <a:rPr lang="fr-FR" noProof="0" dirty="0" err="1"/>
              <a:t>Ihr</a:t>
            </a:r>
            <a:r>
              <a:rPr lang="fr-FR" noProof="0" dirty="0"/>
              <a:t> </a:t>
            </a:r>
            <a:r>
              <a:rPr lang="fr-FR" noProof="0" dirty="0" err="1"/>
              <a:t>Potenzial</a:t>
            </a:r>
            <a:r>
              <a:rPr lang="fr-FR" noProof="0" dirty="0"/>
              <a:t> &amp; </a:t>
            </a:r>
            <a:r>
              <a:rPr lang="fr-CH" dirty="0" err="1"/>
              <a:t>Ihre</a:t>
            </a:r>
            <a:r>
              <a:rPr lang="fr-CH" dirty="0"/>
              <a:t> </a:t>
            </a:r>
            <a:r>
              <a:rPr lang="fr-CH" dirty="0" err="1"/>
              <a:t>Stärken</a:t>
            </a:r>
            <a:endParaRPr lang="de-CH" noProof="0" dirty="0"/>
          </a:p>
        </p:txBody>
      </p:sp>
      <p:sp>
        <p:nvSpPr>
          <p:cNvPr id="4" name="Foliennummernplatzhalter 3">
            <a:extLst>
              <a:ext uri="{FF2B5EF4-FFF2-40B4-BE49-F238E27FC236}">
                <a16:creationId xmlns:a16="http://schemas.microsoft.com/office/drawing/2014/main" id="{3C1CDA31-A23F-D258-07FE-456F2A99AEDB}"/>
              </a:ext>
            </a:extLst>
          </p:cNvPr>
          <p:cNvSpPr>
            <a:spLocks noGrp="1"/>
          </p:cNvSpPr>
          <p:nvPr>
            <p:ph type="sldNum" sz="quarter" idx="12"/>
          </p:nvPr>
        </p:nvSpPr>
        <p:spPr/>
        <p:txBody>
          <a:bodyPr/>
          <a:lstStyle/>
          <a:p>
            <a:fld id="{442AD375-037F-43D0-B059-5172DA06796A}" type="slidenum">
              <a:rPr lang="de-CH" smtClean="0"/>
              <a:t>6</a:t>
            </a:fld>
            <a:endParaRPr lang="de-CH" dirty="0"/>
          </a:p>
        </p:txBody>
      </p:sp>
      <p:graphicFrame>
        <p:nvGraphicFramePr>
          <p:cNvPr id="5" name="Tableau 5">
            <a:extLst>
              <a:ext uri="{FF2B5EF4-FFF2-40B4-BE49-F238E27FC236}">
                <a16:creationId xmlns:a16="http://schemas.microsoft.com/office/drawing/2014/main" id="{9AB544D4-BF69-B095-7F03-1DF8EC497D7E}"/>
              </a:ext>
            </a:extLst>
          </p:cNvPr>
          <p:cNvGraphicFramePr>
            <a:graphicFrameLocks noGrp="1"/>
          </p:cNvGraphicFramePr>
          <p:nvPr/>
        </p:nvGraphicFramePr>
        <p:xfrm>
          <a:off x="1559174" y="3068961"/>
          <a:ext cx="9073652" cy="2304255"/>
        </p:xfrm>
        <a:graphic>
          <a:graphicData uri="http://schemas.openxmlformats.org/drawingml/2006/table">
            <a:tbl>
              <a:tblPr firstRow="1" bandRow="1">
                <a:tableStyleId>{21E4AEA4-8DFA-4A89-87EB-49C32662AFE0}</a:tableStyleId>
              </a:tblPr>
              <a:tblGrid>
                <a:gridCol w="2268413">
                  <a:extLst>
                    <a:ext uri="{9D8B030D-6E8A-4147-A177-3AD203B41FA5}">
                      <a16:colId xmlns:a16="http://schemas.microsoft.com/office/drawing/2014/main" val="1768393668"/>
                    </a:ext>
                  </a:extLst>
                </a:gridCol>
                <a:gridCol w="2268413">
                  <a:extLst>
                    <a:ext uri="{9D8B030D-6E8A-4147-A177-3AD203B41FA5}">
                      <a16:colId xmlns:a16="http://schemas.microsoft.com/office/drawing/2014/main" val="235517995"/>
                    </a:ext>
                  </a:extLst>
                </a:gridCol>
                <a:gridCol w="2268413">
                  <a:extLst>
                    <a:ext uri="{9D8B030D-6E8A-4147-A177-3AD203B41FA5}">
                      <a16:colId xmlns:a16="http://schemas.microsoft.com/office/drawing/2014/main" val="3714012200"/>
                    </a:ext>
                  </a:extLst>
                </a:gridCol>
                <a:gridCol w="2268413">
                  <a:extLst>
                    <a:ext uri="{9D8B030D-6E8A-4147-A177-3AD203B41FA5}">
                      <a16:colId xmlns:a16="http://schemas.microsoft.com/office/drawing/2014/main" val="89767252"/>
                    </a:ext>
                  </a:extLst>
                </a:gridCol>
              </a:tblGrid>
              <a:tr h="841554">
                <a:tc>
                  <a:txBody>
                    <a:bodyPr/>
                    <a:lstStyle/>
                    <a:p>
                      <a:endParaRPr lang="fr-CH" dirty="0">
                        <a:solidFill>
                          <a:schemeClr val="bg1"/>
                        </a:solidFill>
                      </a:endParaRPr>
                    </a:p>
                  </a:txBody>
                  <a:tcPr>
                    <a:solidFill>
                      <a:srgbClr val="00A0C3"/>
                    </a:solidFill>
                  </a:tcPr>
                </a:tc>
                <a:tc>
                  <a:txBody>
                    <a:bodyPr/>
                    <a:lstStyle/>
                    <a:p>
                      <a:r>
                        <a:rPr lang="fr-FR" baseline="0" dirty="0">
                          <a:solidFill>
                            <a:schemeClr val="bg1"/>
                          </a:solidFill>
                        </a:rPr>
                        <a:t>Vor 25 </a:t>
                      </a:r>
                      <a:r>
                        <a:rPr lang="fr-FR" baseline="0" dirty="0" err="1">
                          <a:solidFill>
                            <a:schemeClr val="bg1"/>
                          </a:solidFill>
                        </a:rPr>
                        <a:t>Jahren </a:t>
                      </a:r>
                      <a:r>
                        <a:rPr lang="fr-FR" baseline="0" dirty="0">
                          <a:solidFill>
                            <a:schemeClr val="bg1"/>
                          </a:solidFill>
                        </a:rPr>
                        <a:t>in </a:t>
                      </a:r>
                      <a:r>
                        <a:rPr lang="fr-FR" baseline="0" dirty="0" err="1">
                          <a:solidFill>
                            <a:schemeClr val="bg1"/>
                          </a:solidFill>
                        </a:rPr>
                        <a:t>GWh</a:t>
                      </a:r>
                      <a:endParaRPr lang="fr-CH" dirty="0">
                        <a:solidFill>
                          <a:schemeClr val="bg1"/>
                        </a:solidFill>
                      </a:endParaRPr>
                    </a:p>
                  </a:txBody>
                  <a:tcPr>
                    <a:solidFill>
                      <a:srgbClr val="00A0C3"/>
                    </a:solidFill>
                  </a:tcPr>
                </a:tc>
                <a:tc>
                  <a:txBody>
                    <a:bodyPr/>
                    <a:lstStyle/>
                    <a:p>
                      <a:r>
                        <a:rPr lang="fr-FR" dirty="0" err="1">
                          <a:solidFill>
                            <a:schemeClr val="bg1"/>
                          </a:solidFill>
                        </a:rPr>
                        <a:t>Heute </a:t>
                      </a:r>
                      <a:r>
                        <a:rPr lang="fr-FR" baseline="0" dirty="0">
                          <a:solidFill>
                            <a:schemeClr val="bg1"/>
                          </a:solidFill>
                        </a:rPr>
                        <a:t>in </a:t>
                      </a:r>
                      <a:r>
                        <a:rPr lang="fr-FR" dirty="0" err="1">
                          <a:solidFill>
                            <a:schemeClr val="bg1"/>
                          </a:solidFill>
                        </a:rPr>
                        <a:t>GWh</a:t>
                      </a:r>
                      <a:endParaRPr lang="fr-CH" dirty="0">
                        <a:solidFill>
                          <a:schemeClr val="bg1"/>
                        </a:solidFill>
                      </a:endParaRPr>
                    </a:p>
                  </a:txBody>
                  <a:tcPr>
                    <a:solidFill>
                      <a:srgbClr val="00A0C3"/>
                    </a:solidFill>
                  </a:tcPr>
                </a:tc>
                <a:tc>
                  <a:txBody>
                    <a:bodyPr/>
                    <a:lstStyle/>
                    <a:p>
                      <a:r>
                        <a:rPr lang="fr-FR" dirty="0" err="1">
                          <a:solidFill>
                            <a:schemeClr val="bg1"/>
                          </a:solidFill>
                        </a:rPr>
                        <a:t>Heute </a:t>
                      </a:r>
                      <a:r>
                        <a:rPr lang="fr-FR" baseline="0" dirty="0">
                          <a:solidFill>
                            <a:schemeClr val="bg1"/>
                          </a:solidFill>
                        </a:rPr>
                        <a:t>in </a:t>
                      </a:r>
                      <a:r>
                        <a:rPr lang="fr-FR" dirty="0">
                          <a:solidFill>
                            <a:schemeClr val="bg1"/>
                          </a:solidFill>
                        </a:rPr>
                        <a:t>%</a:t>
                      </a:r>
                      <a:endParaRPr lang="fr-CH" dirty="0">
                        <a:solidFill>
                          <a:schemeClr val="bg1"/>
                        </a:solidFill>
                      </a:endParaRPr>
                    </a:p>
                  </a:txBody>
                  <a:tcPr>
                    <a:solidFill>
                      <a:srgbClr val="00A0C3"/>
                    </a:solidFill>
                  </a:tcPr>
                </a:tc>
                <a:extLst>
                  <a:ext uri="{0D108BD9-81ED-4DB2-BD59-A6C34878D82A}">
                    <a16:rowId xmlns:a16="http://schemas.microsoft.com/office/drawing/2014/main" val="2747161946"/>
                  </a:ext>
                </a:extLst>
              </a:tr>
              <a:tr h="487567">
                <a:tc>
                  <a:txBody>
                    <a:bodyPr/>
                    <a:lstStyle/>
                    <a:p>
                      <a:r>
                        <a:rPr lang="fr-FR" dirty="0" err="1">
                          <a:solidFill>
                            <a:schemeClr val="bg1"/>
                          </a:solidFill>
                        </a:rPr>
                        <a:t>Windkraft</a:t>
                      </a:r>
                      <a:endParaRPr lang="fr-CH" dirty="0">
                        <a:solidFill>
                          <a:schemeClr val="bg1"/>
                        </a:solidFill>
                      </a:endParaRPr>
                    </a:p>
                  </a:txBody>
                  <a:tcPr>
                    <a:solidFill>
                      <a:srgbClr val="00A0C3"/>
                    </a:solidFill>
                  </a:tcPr>
                </a:tc>
                <a:tc>
                  <a:txBody>
                    <a:bodyPr/>
                    <a:lstStyle/>
                    <a:p>
                      <a:r>
                        <a:rPr lang="fr-FR" dirty="0">
                          <a:solidFill>
                            <a:schemeClr val="bg1"/>
                          </a:solidFill>
                        </a:rPr>
                        <a:t>16</a:t>
                      </a:r>
                      <a:endParaRPr lang="fr-CH" dirty="0">
                        <a:solidFill>
                          <a:schemeClr val="bg1"/>
                        </a:solidFill>
                      </a:endParaRPr>
                    </a:p>
                  </a:txBody>
                  <a:tcPr>
                    <a:solidFill>
                      <a:srgbClr val="00A0C3"/>
                    </a:solidFill>
                  </a:tcPr>
                </a:tc>
                <a:tc>
                  <a:txBody>
                    <a:bodyPr/>
                    <a:lstStyle/>
                    <a:p>
                      <a:r>
                        <a:rPr lang="fr-FR" dirty="0">
                          <a:solidFill>
                            <a:schemeClr val="bg1"/>
                          </a:solidFill>
                        </a:rPr>
                        <a:t>150</a:t>
                      </a:r>
                      <a:endParaRPr lang="fr-CH" dirty="0">
                        <a:solidFill>
                          <a:schemeClr val="bg1"/>
                        </a:solidFill>
                      </a:endParaRPr>
                    </a:p>
                  </a:txBody>
                  <a:tcPr>
                    <a:solidFill>
                      <a:srgbClr val="00A0C3"/>
                    </a:solidFill>
                  </a:tcPr>
                </a:tc>
                <a:tc>
                  <a:txBody>
                    <a:bodyPr/>
                    <a:lstStyle/>
                    <a:p>
                      <a:r>
                        <a:rPr lang="fr-FR" dirty="0">
                          <a:solidFill>
                            <a:schemeClr val="bg1"/>
                          </a:solidFill>
                        </a:rPr>
                        <a:t>0.25 %</a:t>
                      </a:r>
                      <a:endParaRPr lang="fr-CH" dirty="0">
                        <a:solidFill>
                          <a:schemeClr val="bg1"/>
                        </a:solidFill>
                      </a:endParaRPr>
                    </a:p>
                  </a:txBody>
                  <a:tcPr>
                    <a:solidFill>
                      <a:srgbClr val="00A0C3"/>
                    </a:solidFill>
                  </a:tcPr>
                </a:tc>
                <a:extLst>
                  <a:ext uri="{0D108BD9-81ED-4DB2-BD59-A6C34878D82A}">
                    <a16:rowId xmlns:a16="http://schemas.microsoft.com/office/drawing/2014/main" val="1760198620"/>
                  </a:ext>
                </a:extLst>
              </a:tr>
              <a:tr h="487567">
                <a:tc>
                  <a:txBody>
                    <a:bodyPr/>
                    <a:lstStyle/>
                    <a:p>
                      <a:r>
                        <a:rPr lang="fr-FR" dirty="0" err="1">
                          <a:solidFill>
                            <a:schemeClr val="bg1"/>
                          </a:solidFill>
                        </a:rPr>
                        <a:t>Wasserkraft</a:t>
                      </a:r>
                      <a:endParaRPr lang="fr-CH" dirty="0">
                        <a:solidFill>
                          <a:schemeClr val="bg1"/>
                        </a:solidFill>
                      </a:endParaRPr>
                    </a:p>
                  </a:txBody>
                  <a:tcPr>
                    <a:solidFill>
                      <a:srgbClr val="00A0C3"/>
                    </a:solidFill>
                  </a:tcPr>
                </a:tc>
                <a:tc>
                  <a:txBody>
                    <a:bodyPr/>
                    <a:lstStyle/>
                    <a:p>
                      <a:r>
                        <a:rPr lang="fr-FR" dirty="0">
                          <a:solidFill>
                            <a:schemeClr val="bg1"/>
                          </a:solidFill>
                        </a:rPr>
                        <a:t>34'717</a:t>
                      </a:r>
                      <a:endParaRPr lang="fr-CH" dirty="0">
                        <a:solidFill>
                          <a:schemeClr val="bg1"/>
                        </a:solidFill>
                      </a:endParaRPr>
                    </a:p>
                  </a:txBody>
                  <a:tcPr>
                    <a:solidFill>
                      <a:srgbClr val="00A0C3"/>
                    </a:solidFill>
                  </a:tcPr>
                </a:tc>
                <a:tc>
                  <a:txBody>
                    <a:bodyPr/>
                    <a:lstStyle/>
                    <a:p>
                      <a:r>
                        <a:rPr lang="fr-FR" dirty="0">
                          <a:solidFill>
                            <a:schemeClr val="bg1"/>
                          </a:solidFill>
                        </a:rPr>
                        <a:t>37'260</a:t>
                      </a:r>
                      <a:endParaRPr lang="fr-CH" dirty="0">
                        <a:solidFill>
                          <a:schemeClr val="bg1"/>
                        </a:solidFill>
                      </a:endParaRPr>
                    </a:p>
                  </a:txBody>
                  <a:tcPr>
                    <a:solidFill>
                      <a:srgbClr val="00A0C3"/>
                    </a:solidFill>
                  </a:tcPr>
                </a:tc>
                <a:tc>
                  <a:txBody>
                    <a:bodyPr/>
                    <a:lstStyle/>
                    <a:p>
                      <a:r>
                        <a:rPr lang="fr-FR" dirty="0">
                          <a:solidFill>
                            <a:schemeClr val="bg1"/>
                          </a:solidFill>
                        </a:rPr>
                        <a:t>65 %</a:t>
                      </a:r>
                      <a:endParaRPr lang="fr-CH" dirty="0">
                        <a:solidFill>
                          <a:schemeClr val="bg1"/>
                        </a:solidFill>
                      </a:endParaRPr>
                    </a:p>
                  </a:txBody>
                  <a:tcPr>
                    <a:solidFill>
                      <a:srgbClr val="00A0C3"/>
                    </a:solidFill>
                  </a:tcPr>
                </a:tc>
                <a:extLst>
                  <a:ext uri="{0D108BD9-81ED-4DB2-BD59-A6C34878D82A}">
                    <a16:rowId xmlns:a16="http://schemas.microsoft.com/office/drawing/2014/main" val="364982336"/>
                  </a:ext>
                </a:extLst>
              </a:tr>
              <a:tr h="487567">
                <a:tc>
                  <a:txBody>
                    <a:bodyPr/>
                    <a:lstStyle/>
                    <a:p>
                      <a:r>
                        <a:rPr lang="fr-FR" dirty="0" err="1">
                          <a:solidFill>
                            <a:schemeClr val="bg1"/>
                          </a:solidFill>
                        </a:rPr>
                        <a:t>Solarenergie</a:t>
                      </a:r>
                      <a:endParaRPr lang="fr-CH" dirty="0">
                        <a:solidFill>
                          <a:schemeClr val="bg1"/>
                        </a:solidFill>
                      </a:endParaRPr>
                    </a:p>
                  </a:txBody>
                  <a:tcPr>
                    <a:solidFill>
                      <a:srgbClr val="00A0C3"/>
                    </a:solidFill>
                  </a:tcPr>
                </a:tc>
                <a:tc>
                  <a:txBody>
                    <a:bodyPr/>
                    <a:lstStyle/>
                    <a:p>
                      <a:r>
                        <a:rPr lang="fr-FR" dirty="0">
                          <a:solidFill>
                            <a:schemeClr val="bg1"/>
                          </a:solidFill>
                        </a:rPr>
                        <a:t>30</a:t>
                      </a:r>
                      <a:endParaRPr lang="fr-CH" dirty="0">
                        <a:solidFill>
                          <a:schemeClr val="bg1"/>
                        </a:solidFill>
                      </a:endParaRPr>
                    </a:p>
                  </a:txBody>
                  <a:tcPr>
                    <a:solidFill>
                      <a:srgbClr val="00A0C3"/>
                    </a:solidFill>
                  </a:tcPr>
                </a:tc>
                <a:tc>
                  <a:txBody>
                    <a:bodyPr/>
                    <a:lstStyle/>
                    <a:p>
                      <a:r>
                        <a:rPr lang="fr-FR" dirty="0">
                          <a:solidFill>
                            <a:schemeClr val="bg1"/>
                          </a:solidFill>
                        </a:rPr>
                        <a:t>4'738</a:t>
                      </a:r>
                      <a:endParaRPr lang="fr-CH" dirty="0">
                        <a:solidFill>
                          <a:schemeClr val="bg1"/>
                        </a:solidFill>
                      </a:endParaRPr>
                    </a:p>
                  </a:txBody>
                  <a:tcPr>
                    <a:solidFill>
                      <a:srgbClr val="00A0C3"/>
                    </a:solidFill>
                  </a:tcPr>
                </a:tc>
                <a:tc>
                  <a:txBody>
                    <a:bodyPr/>
                    <a:lstStyle/>
                    <a:p>
                      <a:r>
                        <a:rPr lang="fr-FR" dirty="0">
                          <a:solidFill>
                            <a:schemeClr val="bg1"/>
                          </a:solidFill>
                        </a:rPr>
                        <a:t>8.3 %</a:t>
                      </a:r>
                      <a:endParaRPr lang="fr-CH" dirty="0">
                        <a:solidFill>
                          <a:schemeClr val="bg1"/>
                        </a:solidFill>
                      </a:endParaRPr>
                    </a:p>
                  </a:txBody>
                  <a:tcPr>
                    <a:solidFill>
                      <a:srgbClr val="00A0C3"/>
                    </a:solidFill>
                  </a:tcPr>
                </a:tc>
                <a:extLst>
                  <a:ext uri="{0D108BD9-81ED-4DB2-BD59-A6C34878D82A}">
                    <a16:rowId xmlns:a16="http://schemas.microsoft.com/office/drawing/2014/main" val="549880257"/>
                  </a:ext>
                </a:extLst>
              </a:tr>
            </a:tbl>
          </a:graphicData>
        </a:graphic>
      </p:graphicFrame>
      <p:pic>
        <p:nvPicPr>
          <p:cNvPr id="3" name="Grafik 13">
            <a:extLst>
              <a:ext uri="{FF2B5EF4-FFF2-40B4-BE49-F238E27FC236}">
                <a16:creationId xmlns:a16="http://schemas.microsoft.com/office/drawing/2014/main" id="{5581A064-B005-E712-DE0C-B3B074BF77D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44884" y="6043349"/>
            <a:ext cx="2448036" cy="493200"/>
          </a:xfrm>
          <a:prstGeom prst="rect">
            <a:avLst/>
          </a:prstGeom>
        </p:spPr>
      </p:pic>
      <p:pic>
        <p:nvPicPr>
          <p:cNvPr id="6" name="Grafik 13">
            <a:extLst>
              <a:ext uri="{FF2B5EF4-FFF2-40B4-BE49-F238E27FC236}">
                <a16:creationId xmlns:a16="http://schemas.microsoft.com/office/drawing/2014/main" id="{6A4198D9-7F74-753E-0DFD-FAD34B55D23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244884" y="6043349"/>
            <a:ext cx="2448036" cy="493200"/>
          </a:xfrm>
          <a:prstGeom prst="rect">
            <a:avLst/>
          </a:prstGeom>
        </p:spPr>
      </p:pic>
      <p:sp>
        <p:nvSpPr>
          <p:cNvPr id="7" name="Rectangle 6">
            <a:extLst>
              <a:ext uri="{FF2B5EF4-FFF2-40B4-BE49-F238E27FC236}">
                <a16:creationId xmlns:a16="http://schemas.microsoft.com/office/drawing/2014/main" id="{7829FEF1-F6C9-A1FD-A8C7-70644B1338AD}"/>
              </a:ext>
            </a:extLst>
          </p:cNvPr>
          <p:cNvSpPr/>
          <p:nvPr/>
        </p:nvSpPr>
        <p:spPr>
          <a:xfrm>
            <a:off x="6111482" y="2708920"/>
            <a:ext cx="5112568" cy="30963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600" b="1" dirty="0" err="1"/>
          </a:p>
        </p:txBody>
      </p:sp>
      <p:sp>
        <p:nvSpPr>
          <p:cNvPr id="8" name="Rectangle 7">
            <a:extLst>
              <a:ext uri="{FF2B5EF4-FFF2-40B4-BE49-F238E27FC236}">
                <a16:creationId xmlns:a16="http://schemas.microsoft.com/office/drawing/2014/main" id="{5044732E-E674-24B0-755A-3AB6669F706E}"/>
              </a:ext>
            </a:extLst>
          </p:cNvPr>
          <p:cNvSpPr/>
          <p:nvPr/>
        </p:nvSpPr>
        <p:spPr>
          <a:xfrm>
            <a:off x="8472264" y="2827963"/>
            <a:ext cx="2832178" cy="30963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600" b="1" dirty="0" err="1"/>
          </a:p>
        </p:txBody>
      </p:sp>
    </p:spTree>
    <p:extLst>
      <p:ext uri="{BB962C8B-B14F-4D97-AF65-F5344CB8AC3E}">
        <p14:creationId xmlns:p14="http://schemas.microsoft.com/office/powerpoint/2010/main" val="145929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02B9B75-21B6-A3BB-291A-E599C2B7E565}"/>
              </a:ext>
            </a:extLst>
          </p:cNvPr>
          <p:cNvSpPr>
            <a:spLocks noGrp="1"/>
          </p:cNvSpPr>
          <p:nvPr>
            <p:ph type="title"/>
          </p:nvPr>
        </p:nvSpPr>
        <p:spPr>
          <a:xfrm>
            <a:off x="2999656" y="611354"/>
            <a:ext cx="9937427" cy="387349"/>
          </a:xfrm>
        </p:spPr>
        <p:txBody>
          <a:bodyPr/>
          <a:lstStyle/>
          <a:p>
            <a:r>
              <a:rPr lang="fr-CH" dirty="0" err="1"/>
              <a:t>Windpotential</a:t>
            </a:r>
            <a:r>
              <a:rPr lang="fr-CH" dirty="0"/>
              <a:t> Schweiz 2022 : </a:t>
            </a:r>
            <a:r>
              <a:rPr lang="fr-CH" dirty="0" err="1"/>
              <a:t>Resultate</a:t>
            </a:r>
            <a:endParaRPr lang="fr-CH" dirty="0"/>
          </a:p>
        </p:txBody>
      </p:sp>
      <p:sp>
        <p:nvSpPr>
          <p:cNvPr id="3" name="Espace réservé du contenu 2">
            <a:extLst>
              <a:ext uri="{FF2B5EF4-FFF2-40B4-BE49-F238E27FC236}">
                <a16:creationId xmlns:a16="http://schemas.microsoft.com/office/drawing/2014/main" id="{09A74160-7F43-FEFC-34E6-72E0B99582F8}"/>
              </a:ext>
            </a:extLst>
          </p:cNvPr>
          <p:cNvSpPr>
            <a:spLocks noGrp="1"/>
          </p:cNvSpPr>
          <p:nvPr>
            <p:ph idx="1"/>
          </p:nvPr>
        </p:nvSpPr>
        <p:spPr>
          <a:xfrm>
            <a:off x="551385" y="1268760"/>
            <a:ext cx="3600400" cy="4824066"/>
          </a:xfrm>
        </p:spPr>
        <p:txBody>
          <a:bodyPr/>
          <a:lstStyle/>
          <a:p>
            <a:pPr algn="l"/>
            <a:endParaRPr lang="fr-CH" sz="1800" b="0" i="0" u="none" strike="noStrike" baseline="0" dirty="0">
              <a:solidFill>
                <a:srgbClr val="000000"/>
              </a:solidFill>
            </a:endParaRPr>
          </a:p>
          <a:p>
            <a:r>
              <a:rPr lang="fr-CH" sz="1800" b="0" i="0" u="none" strike="noStrike" baseline="0" dirty="0" err="1">
                <a:solidFill>
                  <a:srgbClr val="3E4444"/>
                </a:solidFill>
              </a:rPr>
              <a:t>Nachhaltiges</a:t>
            </a:r>
            <a:r>
              <a:rPr lang="fr-CH" sz="1800" b="0" i="0" u="none" strike="noStrike" baseline="0" dirty="0">
                <a:solidFill>
                  <a:srgbClr val="3E4444"/>
                </a:solidFill>
              </a:rPr>
              <a:t> </a:t>
            </a:r>
            <a:r>
              <a:rPr lang="fr-CH" sz="1800" b="0" i="0" u="none" strike="noStrike" baseline="0" dirty="0" err="1">
                <a:solidFill>
                  <a:srgbClr val="3E4444"/>
                </a:solidFill>
              </a:rPr>
              <a:t>Windpotential</a:t>
            </a:r>
            <a:r>
              <a:rPr lang="fr-CH" sz="1800" b="0" i="0" u="none" strike="noStrike" baseline="0" dirty="0">
                <a:solidFill>
                  <a:srgbClr val="3E4444"/>
                </a:solidFill>
              </a:rPr>
              <a:t>: 29.5 TWh/a</a:t>
            </a:r>
          </a:p>
          <a:p>
            <a:endParaRPr lang="fr-CH" sz="1800" b="0" i="0" u="none" strike="noStrike" baseline="0" dirty="0">
              <a:solidFill>
                <a:srgbClr val="3E4444"/>
              </a:solidFill>
            </a:endParaRPr>
          </a:p>
          <a:p>
            <a:r>
              <a:rPr lang="fr-CH" sz="1800" b="0" i="0" u="none" strike="noStrike" baseline="0" dirty="0" err="1">
                <a:solidFill>
                  <a:srgbClr val="3E4444"/>
                </a:solidFill>
              </a:rPr>
              <a:t>Winterwind-Energiepotential</a:t>
            </a:r>
            <a:r>
              <a:rPr lang="fr-CH" sz="1800" b="0" i="0" u="none" strike="noStrike" baseline="0" dirty="0">
                <a:solidFill>
                  <a:srgbClr val="3E4444"/>
                </a:solidFill>
              </a:rPr>
              <a:t>: 19 TWh/a</a:t>
            </a:r>
          </a:p>
          <a:p>
            <a:endParaRPr lang="fr-CH" sz="1800" b="0" i="0" u="none" strike="noStrike" baseline="0" dirty="0">
              <a:solidFill>
                <a:srgbClr val="3E4444"/>
              </a:solidFill>
            </a:endParaRPr>
          </a:p>
          <a:p>
            <a:r>
              <a:rPr lang="de-DE" sz="1800" b="1" i="0" u="none" strike="noStrike" baseline="0" dirty="0"/>
              <a:t>Mit 1’000 Windenergieanlagen können 30% des Schweizer Windpotentials erschlossen werden. Dies entspricht 8.9 </a:t>
            </a:r>
            <a:r>
              <a:rPr lang="de-DE" sz="1800" b="1" i="0" u="none" strike="noStrike" baseline="0" dirty="0" err="1"/>
              <a:t>TWhWindstrom</a:t>
            </a:r>
            <a:r>
              <a:rPr lang="de-DE" sz="1800" b="1" i="0" u="none" strike="noStrike" baseline="0" dirty="0"/>
              <a:t> pro Jahr, davon 5.7 TWh im Winterhalbjahr.</a:t>
            </a:r>
            <a:endParaRPr lang="de-DE" sz="1800" b="0" i="0" u="none" strike="noStrike" baseline="0" dirty="0"/>
          </a:p>
          <a:p>
            <a:endParaRPr lang="fr-CH" sz="1800" dirty="0"/>
          </a:p>
        </p:txBody>
      </p:sp>
      <p:sp>
        <p:nvSpPr>
          <p:cNvPr id="4" name="Espace réservé du numéro de diapositive 3">
            <a:extLst>
              <a:ext uri="{FF2B5EF4-FFF2-40B4-BE49-F238E27FC236}">
                <a16:creationId xmlns:a16="http://schemas.microsoft.com/office/drawing/2014/main" id="{09769D5D-76A3-ACC9-50FF-8FF2A3E8D280}"/>
              </a:ext>
            </a:extLst>
          </p:cNvPr>
          <p:cNvSpPr>
            <a:spLocks noGrp="1"/>
          </p:cNvSpPr>
          <p:nvPr>
            <p:ph type="sldNum" sz="quarter" idx="12"/>
          </p:nvPr>
        </p:nvSpPr>
        <p:spPr/>
        <p:txBody>
          <a:bodyPr/>
          <a:lstStyle/>
          <a:p>
            <a:fld id="{442AD375-037F-43D0-B059-5172DA06796A}" type="slidenum">
              <a:rPr lang="de-CH" smtClean="0"/>
              <a:pPr/>
              <a:t>7</a:t>
            </a:fld>
            <a:endParaRPr lang="de-CH" dirty="0"/>
          </a:p>
        </p:txBody>
      </p:sp>
      <p:pic>
        <p:nvPicPr>
          <p:cNvPr id="6" name="Image 5">
            <a:extLst>
              <a:ext uri="{FF2B5EF4-FFF2-40B4-BE49-F238E27FC236}">
                <a16:creationId xmlns:a16="http://schemas.microsoft.com/office/drawing/2014/main" id="{4015C484-DD51-9F56-C89D-3C62AA7B40F3}"/>
              </a:ext>
            </a:extLst>
          </p:cNvPr>
          <p:cNvPicPr>
            <a:picLocks noChangeAspect="1"/>
          </p:cNvPicPr>
          <p:nvPr/>
        </p:nvPicPr>
        <p:blipFill>
          <a:blip r:embed="rId2"/>
          <a:stretch>
            <a:fillRect/>
          </a:stretch>
        </p:blipFill>
        <p:spPr>
          <a:xfrm>
            <a:off x="4151784" y="1462435"/>
            <a:ext cx="7915101" cy="4824066"/>
          </a:xfrm>
          <a:prstGeom prst="rect">
            <a:avLst/>
          </a:prstGeom>
        </p:spPr>
      </p:pic>
      <p:sp>
        <p:nvSpPr>
          <p:cNvPr id="5" name="Ellipse 4">
            <a:extLst>
              <a:ext uri="{FF2B5EF4-FFF2-40B4-BE49-F238E27FC236}">
                <a16:creationId xmlns:a16="http://schemas.microsoft.com/office/drawing/2014/main" id="{0F3C5C0A-2753-A5B4-8E32-822446756B3E}"/>
              </a:ext>
            </a:extLst>
          </p:cNvPr>
          <p:cNvSpPr/>
          <p:nvPr/>
        </p:nvSpPr>
        <p:spPr>
          <a:xfrm>
            <a:off x="9353848" y="3446724"/>
            <a:ext cx="288032" cy="288032"/>
          </a:xfrm>
          <a:prstGeom prst="ellipse">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endParaRPr lang="fr-CH" sz="200" b="1" dirty="0">
              <a:solidFill>
                <a:schemeClr val="tx1"/>
              </a:solidFill>
              <a:effectLst/>
              <a:ea typeface="Calibri" panose="020F0502020204030204" pitchFamily="34" charset="0"/>
            </a:endParaRPr>
          </a:p>
        </p:txBody>
      </p:sp>
      <p:sp>
        <p:nvSpPr>
          <p:cNvPr id="10" name="ZoneTexte 9">
            <a:extLst>
              <a:ext uri="{FF2B5EF4-FFF2-40B4-BE49-F238E27FC236}">
                <a16:creationId xmlns:a16="http://schemas.microsoft.com/office/drawing/2014/main" id="{5AEC6440-61FF-5C05-335C-3F32556AD734}"/>
              </a:ext>
            </a:extLst>
          </p:cNvPr>
          <p:cNvSpPr txBox="1"/>
          <p:nvPr/>
        </p:nvSpPr>
        <p:spPr>
          <a:xfrm>
            <a:off x="9421823" y="3521912"/>
            <a:ext cx="147476" cy="123111"/>
          </a:xfrm>
          <a:prstGeom prst="rect">
            <a:avLst/>
          </a:prstGeom>
          <a:noFill/>
        </p:spPr>
        <p:txBody>
          <a:bodyPr wrap="none" lIns="0" tIns="0" rIns="0" bIns="0" rtlCol="0">
            <a:spAutoFit/>
          </a:bodyPr>
          <a:lstStyle/>
          <a:p>
            <a:r>
              <a:rPr lang="fr-CH" sz="800" b="1" dirty="0"/>
              <a:t>24</a:t>
            </a:r>
          </a:p>
        </p:txBody>
      </p:sp>
      <p:sp>
        <p:nvSpPr>
          <p:cNvPr id="13" name="Ellipse 12">
            <a:extLst>
              <a:ext uri="{FF2B5EF4-FFF2-40B4-BE49-F238E27FC236}">
                <a16:creationId xmlns:a16="http://schemas.microsoft.com/office/drawing/2014/main" id="{96F7C3D9-E0A1-9FEE-8C83-71F8761E0DB0}"/>
              </a:ext>
            </a:extLst>
          </p:cNvPr>
          <p:cNvSpPr/>
          <p:nvPr/>
        </p:nvSpPr>
        <p:spPr>
          <a:xfrm>
            <a:off x="8760296" y="2564904"/>
            <a:ext cx="288032" cy="288032"/>
          </a:xfrm>
          <a:prstGeom prst="ellipse">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endParaRPr lang="fr-CH" sz="200" b="1" dirty="0">
              <a:solidFill>
                <a:schemeClr val="tx1"/>
              </a:solidFill>
              <a:effectLst/>
              <a:ea typeface="Calibri" panose="020F0502020204030204" pitchFamily="34" charset="0"/>
            </a:endParaRPr>
          </a:p>
        </p:txBody>
      </p:sp>
      <p:sp>
        <p:nvSpPr>
          <p:cNvPr id="14" name="ZoneTexte 13">
            <a:extLst>
              <a:ext uri="{FF2B5EF4-FFF2-40B4-BE49-F238E27FC236}">
                <a16:creationId xmlns:a16="http://schemas.microsoft.com/office/drawing/2014/main" id="{21809ABA-A7E1-82CA-38A7-0327ED5D8E44}"/>
              </a:ext>
            </a:extLst>
          </p:cNvPr>
          <p:cNvSpPr txBox="1"/>
          <p:nvPr/>
        </p:nvSpPr>
        <p:spPr>
          <a:xfrm>
            <a:off x="8791111" y="2647364"/>
            <a:ext cx="221214" cy="123111"/>
          </a:xfrm>
          <a:prstGeom prst="rect">
            <a:avLst/>
          </a:prstGeom>
          <a:noFill/>
        </p:spPr>
        <p:txBody>
          <a:bodyPr wrap="none" lIns="0" tIns="0" rIns="0" bIns="0" rtlCol="0">
            <a:spAutoFit/>
          </a:bodyPr>
          <a:lstStyle/>
          <a:p>
            <a:r>
              <a:rPr lang="fr-CH" sz="800" b="1" dirty="0"/>
              <a:t>888</a:t>
            </a:r>
          </a:p>
        </p:txBody>
      </p:sp>
      <p:sp>
        <p:nvSpPr>
          <p:cNvPr id="17" name="Ellipse 16">
            <a:extLst>
              <a:ext uri="{FF2B5EF4-FFF2-40B4-BE49-F238E27FC236}">
                <a16:creationId xmlns:a16="http://schemas.microsoft.com/office/drawing/2014/main" id="{F48A5DF9-62FB-0142-1EEC-2742E4EEEA22}"/>
              </a:ext>
            </a:extLst>
          </p:cNvPr>
          <p:cNvSpPr/>
          <p:nvPr/>
        </p:nvSpPr>
        <p:spPr>
          <a:xfrm>
            <a:off x="8516534" y="3046611"/>
            <a:ext cx="288032" cy="288032"/>
          </a:xfrm>
          <a:prstGeom prst="ellipse">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endParaRPr lang="fr-CH" sz="200" b="1" dirty="0">
              <a:solidFill>
                <a:schemeClr val="tx1"/>
              </a:solidFill>
              <a:effectLst/>
              <a:ea typeface="Calibri" panose="020F0502020204030204" pitchFamily="34" charset="0"/>
            </a:endParaRPr>
          </a:p>
        </p:txBody>
      </p:sp>
      <p:sp>
        <p:nvSpPr>
          <p:cNvPr id="18" name="ZoneTexte 17">
            <a:extLst>
              <a:ext uri="{FF2B5EF4-FFF2-40B4-BE49-F238E27FC236}">
                <a16:creationId xmlns:a16="http://schemas.microsoft.com/office/drawing/2014/main" id="{5045B083-F329-5533-B270-7A6BD336F08A}"/>
              </a:ext>
            </a:extLst>
          </p:cNvPr>
          <p:cNvSpPr txBox="1"/>
          <p:nvPr/>
        </p:nvSpPr>
        <p:spPr>
          <a:xfrm>
            <a:off x="8547349" y="3129071"/>
            <a:ext cx="221214" cy="123111"/>
          </a:xfrm>
          <a:prstGeom prst="rect">
            <a:avLst/>
          </a:prstGeom>
          <a:noFill/>
        </p:spPr>
        <p:txBody>
          <a:bodyPr wrap="none" lIns="0" tIns="0" rIns="0" bIns="0" rtlCol="0">
            <a:spAutoFit/>
          </a:bodyPr>
          <a:lstStyle/>
          <a:p>
            <a:r>
              <a:rPr lang="fr-CH" sz="800" b="1" dirty="0"/>
              <a:t>189</a:t>
            </a:r>
          </a:p>
        </p:txBody>
      </p:sp>
      <p:sp>
        <p:nvSpPr>
          <p:cNvPr id="21" name="Ellipse 20">
            <a:extLst>
              <a:ext uri="{FF2B5EF4-FFF2-40B4-BE49-F238E27FC236}">
                <a16:creationId xmlns:a16="http://schemas.microsoft.com/office/drawing/2014/main" id="{C3A2184E-567C-3656-2797-2451F101A947}"/>
              </a:ext>
            </a:extLst>
          </p:cNvPr>
          <p:cNvSpPr/>
          <p:nvPr/>
        </p:nvSpPr>
        <p:spPr>
          <a:xfrm>
            <a:off x="5792357" y="4138628"/>
            <a:ext cx="288032" cy="288032"/>
          </a:xfrm>
          <a:prstGeom prst="ellipse">
            <a:avLst/>
          </a:prstGeom>
          <a:solidFill>
            <a:schemeClr val="accent4"/>
          </a:solidFill>
          <a:ln w="127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endParaRPr lang="fr-CH" sz="200" b="1" dirty="0">
              <a:solidFill>
                <a:schemeClr val="tx1"/>
              </a:solidFill>
              <a:effectLst/>
              <a:ea typeface="Calibri" panose="020F0502020204030204" pitchFamily="34" charset="0"/>
            </a:endParaRPr>
          </a:p>
        </p:txBody>
      </p:sp>
      <p:sp>
        <p:nvSpPr>
          <p:cNvPr id="22" name="ZoneTexte 21">
            <a:extLst>
              <a:ext uri="{FF2B5EF4-FFF2-40B4-BE49-F238E27FC236}">
                <a16:creationId xmlns:a16="http://schemas.microsoft.com/office/drawing/2014/main" id="{F7CDC5E6-C18E-379A-C10E-1D65816A45B9}"/>
              </a:ext>
            </a:extLst>
          </p:cNvPr>
          <p:cNvSpPr txBox="1"/>
          <p:nvPr/>
        </p:nvSpPr>
        <p:spPr>
          <a:xfrm>
            <a:off x="5823172" y="4221088"/>
            <a:ext cx="218008" cy="92333"/>
          </a:xfrm>
          <a:prstGeom prst="rect">
            <a:avLst/>
          </a:prstGeom>
          <a:noFill/>
        </p:spPr>
        <p:txBody>
          <a:bodyPr wrap="none" lIns="0" tIns="0" rIns="0" bIns="0" rtlCol="0">
            <a:spAutoFit/>
          </a:bodyPr>
          <a:lstStyle/>
          <a:p>
            <a:r>
              <a:rPr lang="fr-CH" sz="600" b="1" dirty="0"/>
              <a:t>5929</a:t>
            </a:r>
          </a:p>
        </p:txBody>
      </p:sp>
      <p:sp>
        <p:nvSpPr>
          <p:cNvPr id="23" name="Ellipse 22">
            <a:extLst>
              <a:ext uri="{FF2B5EF4-FFF2-40B4-BE49-F238E27FC236}">
                <a16:creationId xmlns:a16="http://schemas.microsoft.com/office/drawing/2014/main" id="{EE4C3123-206D-6AE0-7F3A-07643695BCD7}"/>
              </a:ext>
            </a:extLst>
          </p:cNvPr>
          <p:cNvSpPr/>
          <p:nvPr/>
        </p:nvSpPr>
        <p:spPr>
          <a:xfrm>
            <a:off x="8149670" y="2635061"/>
            <a:ext cx="288032" cy="288032"/>
          </a:xfrm>
          <a:prstGeom prst="ellipse">
            <a:avLst/>
          </a:prstGeom>
          <a:solidFill>
            <a:srgbClr val="92D050"/>
          </a:solidFill>
          <a:ln w="127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endParaRPr lang="fr-CH" sz="200" b="1" dirty="0">
              <a:solidFill>
                <a:schemeClr val="tx1"/>
              </a:solidFill>
              <a:effectLst/>
              <a:ea typeface="Calibri" panose="020F0502020204030204" pitchFamily="34" charset="0"/>
            </a:endParaRPr>
          </a:p>
        </p:txBody>
      </p:sp>
      <p:sp>
        <p:nvSpPr>
          <p:cNvPr id="24" name="ZoneTexte 23">
            <a:extLst>
              <a:ext uri="{FF2B5EF4-FFF2-40B4-BE49-F238E27FC236}">
                <a16:creationId xmlns:a16="http://schemas.microsoft.com/office/drawing/2014/main" id="{804E6312-FDA5-6EC2-0564-B225643713FB}"/>
              </a:ext>
            </a:extLst>
          </p:cNvPr>
          <p:cNvSpPr txBox="1"/>
          <p:nvPr/>
        </p:nvSpPr>
        <p:spPr>
          <a:xfrm>
            <a:off x="8180485" y="2717521"/>
            <a:ext cx="218008" cy="92333"/>
          </a:xfrm>
          <a:prstGeom prst="rect">
            <a:avLst/>
          </a:prstGeom>
          <a:noFill/>
        </p:spPr>
        <p:txBody>
          <a:bodyPr wrap="none" lIns="0" tIns="0" rIns="0" bIns="0" rtlCol="0">
            <a:spAutoFit/>
          </a:bodyPr>
          <a:lstStyle/>
          <a:p>
            <a:r>
              <a:rPr lang="fr-CH" sz="600" b="1" dirty="0"/>
              <a:t>1218</a:t>
            </a:r>
          </a:p>
        </p:txBody>
      </p:sp>
      <p:sp>
        <p:nvSpPr>
          <p:cNvPr id="25" name="Ellipse 24">
            <a:extLst>
              <a:ext uri="{FF2B5EF4-FFF2-40B4-BE49-F238E27FC236}">
                <a16:creationId xmlns:a16="http://schemas.microsoft.com/office/drawing/2014/main" id="{5787424F-AE6B-43D1-3809-08CA10356C43}"/>
              </a:ext>
            </a:extLst>
          </p:cNvPr>
          <p:cNvSpPr/>
          <p:nvPr/>
        </p:nvSpPr>
        <p:spPr>
          <a:xfrm>
            <a:off x="7289321" y="5013176"/>
            <a:ext cx="288032" cy="288032"/>
          </a:xfrm>
          <a:prstGeom prst="ellipse">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endParaRPr lang="fr-CH" sz="200" b="1" dirty="0">
              <a:solidFill>
                <a:schemeClr val="tx1"/>
              </a:solidFill>
              <a:effectLst/>
              <a:ea typeface="Calibri" panose="020F0502020204030204" pitchFamily="34" charset="0"/>
            </a:endParaRPr>
          </a:p>
        </p:txBody>
      </p:sp>
      <p:sp>
        <p:nvSpPr>
          <p:cNvPr id="26" name="ZoneTexte 25">
            <a:extLst>
              <a:ext uri="{FF2B5EF4-FFF2-40B4-BE49-F238E27FC236}">
                <a16:creationId xmlns:a16="http://schemas.microsoft.com/office/drawing/2014/main" id="{D586E521-573B-028D-6F10-891EF18CDD74}"/>
              </a:ext>
            </a:extLst>
          </p:cNvPr>
          <p:cNvSpPr txBox="1"/>
          <p:nvPr/>
        </p:nvSpPr>
        <p:spPr>
          <a:xfrm>
            <a:off x="7320136" y="5095636"/>
            <a:ext cx="221214" cy="123111"/>
          </a:xfrm>
          <a:prstGeom prst="rect">
            <a:avLst/>
          </a:prstGeom>
          <a:noFill/>
        </p:spPr>
        <p:txBody>
          <a:bodyPr wrap="none" lIns="0" tIns="0" rIns="0" bIns="0" rtlCol="0">
            <a:spAutoFit/>
          </a:bodyPr>
          <a:lstStyle/>
          <a:p>
            <a:r>
              <a:rPr lang="fr-CH" sz="800" b="1" dirty="0"/>
              <a:t>632</a:t>
            </a:r>
          </a:p>
        </p:txBody>
      </p:sp>
      <p:sp>
        <p:nvSpPr>
          <p:cNvPr id="27" name="Ellipse 26">
            <a:extLst>
              <a:ext uri="{FF2B5EF4-FFF2-40B4-BE49-F238E27FC236}">
                <a16:creationId xmlns:a16="http://schemas.microsoft.com/office/drawing/2014/main" id="{BE10E9CD-A19A-607F-DDF8-D996EAFBA1D8}"/>
              </a:ext>
            </a:extLst>
          </p:cNvPr>
          <p:cNvSpPr/>
          <p:nvPr/>
        </p:nvSpPr>
        <p:spPr>
          <a:xfrm>
            <a:off x="8724293" y="3896817"/>
            <a:ext cx="288032" cy="288032"/>
          </a:xfrm>
          <a:prstGeom prst="ellipse">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endParaRPr lang="fr-CH" sz="200" b="1" dirty="0">
              <a:solidFill>
                <a:schemeClr val="tx1"/>
              </a:solidFill>
              <a:effectLst/>
              <a:ea typeface="Calibri" panose="020F0502020204030204" pitchFamily="34" charset="0"/>
            </a:endParaRPr>
          </a:p>
        </p:txBody>
      </p:sp>
      <p:sp>
        <p:nvSpPr>
          <p:cNvPr id="28" name="ZoneTexte 27">
            <a:extLst>
              <a:ext uri="{FF2B5EF4-FFF2-40B4-BE49-F238E27FC236}">
                <a16:creationId xmlns:a16="http://schemas.microsoft.com/office/drawing/2014/main" id="{F12F0D35-71B8-5C73-34EC-C9B506E99C42}"/>
              </a:ext>
            </a:extLst>
          </p:cNvPr>
          <p:cNvSpPr txBox="1"/>
          <p:nvPr/>
        </p:nvSpPr>
        <p:spPr>
          <a:xfrm>
            <a:off x="8804566" y="3979277"/>
            <a:ext cx="147476" cy="123111"/>
          </a:xfrm>
          <a:prstGeom prst="rect">
            <a:avLst/>
          </a:prstGeom>
          <a:noFill/>
        </p:spPr>
        <p:txBody>
          <a:bodyPr wrap="none" lIns="0" tIns="0" rIns="0" bIns="0" rtlCol="0">
            <a:spAutoFit/>
          </a:bodyPr>
          <a:lstStyle/>
          <a:p>
            <a:r>
              <a:rPr lang="fr-CH" sz="800" b="1" dirty="0"/>
              <a:t>77</a:t>
            </a:r>
          </a:p>
        </p:txBody>
      </p:sp>
      <p:sp>
        <p:nvSpPr>
          <p:cNvPr id="29" name="Ellipse 28">
            <a:extLst>
              <a:ext uri="{FF2B5EF4-FFF2-40B4-BE49-F238E27FC236}">
                <a16:creationId xmlns:a16="http://schemas.microsoft.com/office/drawing/2014/main" id="{20E83DC9-4C79-79CB-AA70-46F244D06D15}"/>
              </a:ext>
            </a:extLst>
          </p:cNvPr>
          <p:cNvSpPr/>
          <p:nvPr/>
        </p:nvSpPr>
        <p:spPr>
          <a:xfrm>
            <a:off x="8981433" y="4775623"/>
            <a:ext cx="288032" cy="288032"/>
          </a:xfrm>
          <a:prstGeom prst="ellipse">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endParaRPr lang="fr-CH" sz="200" b="1" dirty="0">
              <a:solidFill>
                <a:schemeClr val="tx1"/>
              </a:solidFill>
              <a:effectLst/>
              <a:ea typeface="Calibri" panose="020F0502020204030204" pitchFamily="34" charset="0"/>
            </a:endParaRPr>
          </a:p>
        </p:txBody>
      </p:sp>
      <p:sp>
        <p:nvSpPr>
          <p:cNvPr id="30" name="ZoneTexte 29">
            <a:extLst>
              <a:ext uri="{FF2B5EF4-FFF2-40B4-BE49-F238E27FC236}">
                <a16:creationId xmlns:a16="http://schemas.microsoft.com/office/drawing/2014/main" id="{6AA50E7A-3459-7AD5-7FB4-5665D034439C}"/>
              </a:ext>
            </a:extLst>
          </p:cNvPr>
          <p:cNvSpPr txBox="1"/>
          <p:nvPr/>
        </p:nvSpPr>
        <p:spPr>
          <a:xfrm>
            <a:off x="9012248" y="4858083"/>
            <a:ext cx="221214" cy="246221"/>
          </a:xfrm>
          <a:prstGeom prst="rect">
            <a:avLst/>
          </a:prstGeom>
          <a:noFill/>
        </p:spPr>
        <p:txBody>
          <a:bodyPr wrap="none" lIns="0" tIns="0" rIns="0" bIns="0" rtlCol="0">
            <a:spAutoFit/>
          </a:bodyPr>
          <a:lstStyle/>
          <a:p>
            <a:r>
              <a:rPr lang="fr-CH" sz="800" b="1" dirty="0"/>
              <a:t>104</a:t>
            </a:r>
          </a:p>
          <a:p>
            <a:endParaRPr lang="fr-CH" sz="800" b="1" dirty="0"/>
          </a:p>
        </p:txBody>
      </p:sp>
      <p:sp>
        <p:nvSpPr>
          <p:cNvPr id="31" name="Ellipse 30">
            <a:extLst>
              <a:ext uri="{FF2B5EF4-FFF2-40B4-BE49-F238E27FC236}">
                <a16:creationId xmlns:a16="http://schemas.microsoft.com/office/drawing/2014/main" id="{DF2311CC-E421-DE40-C6A5-604DFDDDFEEB}"/>
              </a:ext>
            </a:extLst>
          </p:cNvPr>
          <p:cNvSpPr/>
          <p:nvPr/>
        </p:nvSpPr>
        <p:spPr>
          <a:xfrm>
            <a:off x="9238650" y="2279809"/>
            <a:ext cx="288032" cy="288032"/>
          </a:xfrm>
          <a:prstGeom prst="ellipse">
            <a:avLst/>
          </a:prstGeom>
          <a:solidFill>
            <a:srgbClr val="92D050"/>
          </a:solidFill>
          <a:ln w="127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endParaRPr lang="fr-CH" sz="200" b="1" dirty="0">
              <a:solidFill>
                <a:schemeClr val="tx1"/>
              </a:solidFill>
              <a:effectLst/>
              <a:ea typeface="Calibri" panose="020F0502020204030204" pitchFamily="34" charset="0"/>
            </a:endParaRPr>
          </a:p>
        </p:txBody>
      </p:sp>
      <p:sp>
        <p:nvSpPr>
          <p:cNvPr id="32" name="ZoneTexte 31">
            <a:extLst>
              <a:ext uri="{FF2B5EF4-FFF2-40B4-BE49-F238E27FC236}">
                <a16:creationId xmlns:a16="http://schemas.microsoft.com/office/drawing/2014/main" id="{319C275E-B11A-3F71-0966-A1CF1533C383}"/>
              </a:ext>
            </a:extLst>
          </p:cNvPr>
          <p:cNvSpPr txBox="1"/>
          <p:nvPr/>
        </p:nvSpPr>
        <p:spPr>
          <a:xfrm>
            <a:off x="9269465" y="2362269"/>
            <a:ext cx="218008" cy="184666"/>
          </a:xfrm>
          <a:prstGeom prst="rect">
            <a:avLst/>
          </a:prstGeom>
          <a:noFill/>
        </p:spPr>
        <p:txBody>
          <a:bodyPr wrap="none" lIns="0" tIns="0" rIns="0" bIns="0" rtlCol="0">
            <a:spAutoFit/>
          </a:bodyPr>
          <a:lstStyle/>
          <a:p>
            <a:r>
              <a:rPr lang="fr-CH" sz="600" b="1" dirty="0"/>
              <a:t>1439</a:t>
            </a:r>
          </a:p>
          <a:p>
            <a:endParaRPr lang="fr-CH" sz="600" b="1" dirty="0"/>
          </a:p>
        </p:txBody>
      </p:sp>
      <p:sp>
        <p:nvSpPr>
          <p:cNvPr id="33" name="Ellipse 32">
            <a:extLst>
              <a:ext uri="{FF2B5EF4-FFF2-40B4-BE49-F238E27FC236}">
                <a16:creationId xmlns:a16="http://schemas.microsoft.com/office/drawing/2014/main" id="{7DB8E026-A50D-B27B-6C1E-00584FD4E931}"/>
              </a:ext>
            </a:extLst>
          </p:cNvPr>
          <p:cNvSpPr/>
          <p:nvPr/>
        </p:nvSpPr>
        <p:spPr>
          <a:xfrm>
            <a:off x="9696400" y="3180497"/>
            <a:ext cx="288032" cy="288032"/>
          </a:xfrm>
          <a:prstGeom prst="ellipse">
            <a:avLst/>
          </a:prstGeom>
          <a:solidFill>
            <a:srgbClr val="92D050"/>
          </a:solidFill>
          <a:ln w="127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endParaRPr lang="fr-CH" sz="200" b="1" dirty="0">
              <a:solidFill>
                <a:schemeClr val="tx1"/>
              </a:solidFill>
              <a:effectLst/>
              <a:ea typeface="Calibri" panose="020F0502020204030204" pitchFamily="34" charset="0"/>
            </a:endParaRPr>
          </a:p>
        </p:txBody>
      </p:sp>
      <p:sp>
        <p:nvSpPr>
          <p:cNvPr id="34" name="ZoneTexte 33">
            <a:extLst>
              <a:ext uri="{FF2B5EF4-FFF2-40B4-BE49-F238E27FC236}">
                <a16:creationId xmlns:a16="http://schemas.microsoft.com/office/drawing/2014/main" id="{E7571F14-91E1-791B-69EF-10D70B7DB401}"/>
              </a:ext>
            </a:extLst>
          </p:cNvPr>
          <p:cNvSpPr txBox="1"/>
          <p:nvPr/>
        </p:nvSpPr>
        <p:spPr>
          <a:xfrm>
            <a:off x="9727215" y="3262957"/>
            <a:ext cx="218008" cy="92333"/>
          </a:xfrm>
          <a:prstGeom prst="rect">
            <a:avLst/>
          </a:prstGeom>
          <a:noFill/>
        </p:spPr>
        <p:txBody>
          <a:bodyPr wrap="none" lIns="0" tIns="0" rIns="0" bIns="0" rtlCol="0">
            <a:spAutoFit/>
          </a:bodyPr>
          <a:lstStyle/>
          <a:p>
            <a:r>
              <a:rPr lang="fr-CH" sz="600" b="1" dirty="0"/>
              <a:t>1515</a:t>
            </a:r>
          </a:p>
        </p:txBody>
      </p:sp>
      <p:sp>
        <p:nvSpPr>
          <p:cNvPr id="35" name="Ellipse 34">
            <a:extLst>
              <a:ext uri="{FF2B5EF4-FFF2-40B4-BE49-F238E27FC236}">
                <a16:creationId xmlns:a16="http://schemas.microsoft.com/office/drawing/2014/main" id="{773A0AE0-97EE-9354-1D42-B32D3FA275D9}"/>
              </a:ext>
            </a:extLst>
          </p:cNvPr>
          <p:cNvSpPr/>
          <p:nvPr/>
        </p:nvSpPr>
        <p:spPr>
          <a:xfrm>
            <a:off x="7230046" y="2985130"/>
            <a:ext cx="288032" cy="288032"/>
          </a:xfrm>
          <a:prstGeom prst="ellipse">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endParaRPr lang="fr-CH" sz="200" b="1" dirty="0">
              <a:solidFill>
                <a:schemeClr val="tx1"/>
              </a:solidFill>
              <a:effectLst/>
              <a:ea typeface="Calibri" panose="020F0502020204030204" pitchFamily="34" charset="0"/>
            </a:endParaRPr>
          </a:p>
        </p:txBody>
      </p:sp>
      <p:sp>
        <p:nvSpPr>
          <p:cNvPr id="36" name="ZoneTexte 35">
            <a:extLst>
              <a:ext uri="{FF2B5EF4-FFF2-40B4-BE49-F238E27FC236}">
                <a16:creationId xmlns:a16="http://schemas.microsoft.com/office/drawing/2014/main" id="{B16C1999-D6C3-8E8A-FE55-30BF84E973AB}"/>
              </a:ext>
            </a:extLst>
          </p:cNvPr>
          <p:cNvSpPr txBox="1"/>
          <p:nvPr/>
        </p:nvSpPr>
        <p:spPr>
          <a:xfrm>
            <a:off x="7260861" y="3067590"/>
            <a:ext cx="221214" cy="246221"/>
          </a:xfrm>
          <a:prstGeom prst="rect">
            <a:avLst/>
          </a:prstGeom>
          <a:noFill/>
        </p:spPr>
        <p:txBody>
          <a:bodyPr wrap="none" lIns="0" tIns="0" rIns="0" bIns="0" rtlCol="0">
            <a:spAutoFit/>
          </a:bodyPr>
          <a:lstStyle/>
          <a:p>
            <a:r>
              <a:rPr lang="fr-CH" sz="800" b="1" dirty="0"/>
              <a:t>959</a:t>
            </a:r>
          </a:p>
          <a:p>
            <a:endParaRPr lang="fr-CH" sz="800" b="1" dirty="0"/>
          </a:p>
        </p:txBody>
      </p:sp>
      <p:sp>
        <p:nvSpPr>
          <p:cNvPr id="37" name="Ellipse 36">
            <a:extLst>
              <a:ext uri="{FF2B5EF4-FFF2-40B4-BE49-F238E27FC236}">
                <a16:creationId xmlns:a16="http://schemas.microsoft.com/office/drawing/2014/main" id="{C7C38D16-6741-6D54-D243-A6AD4DCA0EFF}"/>
              </a:ext>
            </a:extLst>
          </p:cNvPr>
          <p:cNvSpPr/>
          <p:nvPr/>
        </p:nvSpPr>
        <p:spPr>
          <a:xfrm>
            <a:off x="8921227" y="3302708"/>
            <a:ext cx="288032" cy="288032"/>
          </a:xfrm>
          <a:prstGeom prst="ellipse">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endParaRPr lang="fr-CH" sz="200" b="1" dirty="0">
              <a:solidFill>
                <a:schemeClr val="tx1"/>
              </a:solidFill>
              <a:effectLst/>
              <a:ea typeface="Calibri" panose="020F0502020204030204" pitchFamily="34" charset="0"/>
            </a:endParaRPr>
          </a:p>
        </p:txBody>
      </p:sp>
      <p:sp>
        <p:nvSpPr>
          <p:cNvPr id="38" name="ZoneTexte 37">
            <a:extLst>
              <a:ext uri="{FF2B5EF4-FFF2-40B4-BE49-F238E27FC236}">
                <a16:creationId xmlns:a16="http://schemas.microsoft.com/office/drawing/2014/main" id="{DFA093F4-640F-765A-24B6-637B09836B7D}"/>
              </a:ext>
            </a:extLst>
          </p:cNvPr>
          <p:cNvSpPr txBox="1"/>
          <p:nvPr/>
        </p:nvSpPr>
        <p:spPr>
          <a:xfrm>
            <a:off x="8952042" y="3385168"/>
            <a:ext cx="221214" cy="123111"/>
          </a:xfrm>
          <a:prstGeom prst="rect">
            <a:avLst/>
          </a:prstGeom>
          <a:noFill/>
        </p:spPr>
        <p:txBody>
          <a:bodyPr wrap="none" lIns="0" tIns="0" rIns="0" bIns="0" rtlCol="0">
            <a:spAutoFit/>
          </a:bodyPr>
          <a:lstStyle/>
          <a:p>
            <a:r>
              <a:rPr lang="fr-CH" sz="800" b="1" dirty="0"/>
              <a:t>437</a:t>
            </a:r>
          </a:p>
        </p:txBody>
      </p:sp>
      <p:sp>
        <p:nvSpPr>
          <p:cNvPr id="45" name="Ellipse 44">
            <a:extLst>
              <a:ext uri="{FF2B5EF4-FFF2-40B4-BE49-F238E27FC236}">
                <a16:creationId xmlns:a16="http://schemas.microsoft.com/office/drawing/2014/main" id="{E81A0CA3-D7C1-D423-920D-A0B8634C619C}"/>
              </a:ext>
            </a:extLst>
          </p:cNvPr>
          <p:cNvSpPr/>
          <p:nvPr/>
        </p:nvSpPr>
        <p:spPr>
          <a:xfrm>
            <a:off x="8663144" y="1920903"/>
            <a:ext cx="288032" cy="288032"/>
          </a:xfrm>
          <a:prstGeom prst="ellipse">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endParaRPr lang="fr-CH" sz="200" b="1" dirty="0">
              <a:solidFill>
                <a:schemeClr val="tx1"/>
              </a:solidFill>
              <a:effectLst/>
              <a:ea typeface="Calibri" panose="020F0502020204030204" pitchFamily="34" charset="0"/>
            </a:endParaRPr>
          </a:p>
        </p:txBody>
      </p:sp>
      <p:sp>
        <p:nvSpPr>
          <p:cNvPr id="46" name="ZoneTexte 45">
            <a:extLst>
              <a:ext uri="{FF2B5EF4-FFF2-40B4-BE49-F238E27FC236}">
                <a16:creationId xmlns:a16="http://schemas.microsoft.com/office/drawing/2014/main" id="{408E3094-8F7A-F364-FF79-C598282ACAA5}"/>
              </a:ext>
            </a:extLst>
          </p:cNvPr>
          <p:cNvSpPr txBox="1"/>
          <p:nvPr/>
        </p:nvSpPr>
        <p:spPr>
          <a:xfrm>
            <a:off x="8693959" y="2003363"/>
            <a:ext cx="221214" cy="123111"/>
          </a:xfrm>
          <a:prstGeom prst="rect">
            <a:avLst/>
          </a:prstGeom>
          <a:noFill/>
        </p:spPr>
        <p:txBody>
          <a:bodyPr wrap="none" lIns="0" tIns="0" rIns="0" bIns="0" rtlCol="0">
            <a:spAutoFit/>
          </a:bodyPr>
          <a:lstStyle/>
          <a:p>
            <a:r>
              <a:rPr lang="fr-CH" sz="800" b="1" dirty="0"/>
              <a:t>464</a:t>
            </a:r>
          </a:p>
        </p:txBody>
      </p:sp>
      <p:sp>
        <p:nvSpPr>
          <p:cNvPr id="49" name="Ellipse 48">
            <a:extLst>
              <a:ext uri="{FF2B5EF4-FFF2-40B4-BE49-F238E27FC236}">
                <a16:creationId xmlns:a16="http://schemas.microsoft.com/office/drawing/2014/main" id="{340DBC19-B53F-29FA-C2C4-AA00BE069DA5}"/>
              </a:ext>
            </a:extLst>
          </p:cNvPr>
          <p:cNvSpPr/>
          <p:nvPr/>
        </p:nvSpPr>
        <p:spPr>
          <a:xfrm>
            <a:off x="8105671" y="3773706"/>
            <a:ext cx="288032" cy="288032"/>
          </a:xfrm>
          <a:prstGeom prst="ellipse">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endParaRPr lang="fr-CH" sz="200" b="1" dirty="0">
              <a:solidFill>
                <a:schemeClr val="tx1"/>
              </a:solidFill>
              <a:effectLst/>
              <a:ea typeface="Calibri" panose="020F0502020204030204" pitchFamily="34" charset="0"/>
            </a:endParaRPr>
          </a:p>
        </p:txBody>
      </p:sp>
      <p:sp>
        <p:nvSpPr>
          <p:cNvPr id="50" name="ZoneTexte 49">
            <a:extLst>
              <a:ext uri="{FF2B5EF4-FFF2-40B4-BE49-F238E27FC236}">
                <a16:creationId xmlns:a16="http://schemas.microsoft.com/office/drawing/2014/main" id="{5519F685-F00E-BBC6-0184-7F2E43D57C55}"/>
              </a:ext>
            </a:extLst>
          </p:cNvPr>
          <p:cNvSpPr txBox="1"/>
          <p:nvPr/>
        </p:nvSpPr>
        <p:spPr>
          <a:xfrm>
            <a:off x="8136486" y="3856166"/>
            <a:ext cx="144270" cy="123111"/>
          </a:xfrm>
          <a:prstGeom prst="rect">
            <a:avLst/>
          </a:prstGeom>
          <a:noFill/>
        </p:spPr>
        <p:txBody>
          <a:bodyPr wrap="none" lIns="0" tIns="0" rIns="0" bIns="0" rtlCol="0">
            <a:spAutoFit/>
          </a:bodyPr>
          <a:lstStyle/>
          <a:p>
            <a:r>
              <a:rPr lang="fr-CH" sz="800" b="1" dirty="0"/>
              <a:t>  0</a:t>
            </a:r>
          </a:p>
        </p:txBody>
      </p:sp>
      <p:sp>
        <p:nvSpPr>
          <p:cNvPr id="51" name="Ellipse 50">
            <a:extLst>
              <a:ext uri="{FF2B5EF4-FFF2-40B4-BE49-F238E27FC236}">
                <a16:creationId xmlns:a16="http://schemas.microsoft.com/office/drawing/2014/main" id="{F88FF230-AD4B-B625-ADB2-004F049A2427}"/>
              </a:ext>
            </a:extLst>
          </p:cNvPr>
          <p:cNvSpPr/>
          <p:nvPr/>
        </p:nvSpPr>
        <p:spPr>
          <a:xfrm>
            <a:off x="8485719" y="3425819"/>
            <a:ext cx="288032" cy="288032"/>
          </a:xfrm>
          <a:prstGeom prst="ellipse">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endParaRPr lang="fr-CH" sz="200" b="1" dirty="0">
              <a:solidFill>
                <a:schemeClr val="tx1"/>
              </a:solidFill>
              <a:effectLst/>
              <a:ea typeface="Calibri" panose="020F0502020204030204" pitchFamily="34" charset="0"/>
            </a:endParaRPr>
          </a:p>
        </p:txBody>
      </p:sp>
      <p:sp>
        <p:nvSpPr>
          <p:cNvPr id="52" name="ZoneTexte 51">
            <a:extLst>
              <a:ext uri="{FF2B5EF4-FFF2-40B4-BE49-F238E27FC236}">
                <a16:creationId xmlns:a16="http://schemas.microsoft.com/office/drawing/2014/main" id="{6D3AD469-6ED5-37A5-0134-12C21EF8A45B}"/>
              </a:ext>
            </a:extLst>
          </p:cNvPr>
          <p:cNvSpPr txBox="1"/>
          <p:nvPr/>
        </p:nvSpPr>
        <p:spPr>
          <a:xfrm>
            <a:off x="8516534" y="3508279"/>
            <a:ext cx="182742" cy="123111"/>
          </a:xfrm>
          <a:prstGeom prst="rect">
            <a:avLst/>
          </a:prstGeom>
          <a:noFill/>
        </p:spPr>
        <p:txBody>
          <a:bodyPr wrap="none" lIns="0" tIns="0" rIns="0" bIns="0" rtlCol="0">
            <a:spAutoFit/>
          </a:bodyPr>
          <a:lstStyle/>
          <a:p>
            <a:r>
              <a:rPr lang="fr-CH" sz="800" b="1" dirty="0"/>
              <a:t> 11</a:t>
            </a:r>
          </a:p>
        </p:txBody>
      </p:sp>
      <p:sp>
        <p:nvSpPr>
          <p:cNvPr id="55" name="Ellipse 54">
            <a:extLst>
              <a:ext uri="{FF2B5EF4-FFF2-40B4-BE49-F238E27FC236}">
                <a16:creationId xmlns:a16="http://schemas.microsoft.com/office/drawing/2014/main" id="{5737D817-A136-C635-7AD6-B42C9F7B98C7}"/>
              </a:ext>
            </a:extLst>
          </p:cNvPr>
          <p:cNvSpPr/>
          <p:nvPr/>
        </p:nvSpPr>
        <p:spPr>
          <a:xfrm>
            <a:off x="6279225" y="3391923"/>
            <a:ext cx="288032" cy="288032"/>
          </a:xfrm>
          <a:prstGeom prst="ellipse">
            <a:avLst/>
          </a:prstGeom>
          <a:solidFill>
            <a:srgbClr val="92D050"/>
          </a:solidFill>
          <a:ln w="127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endParaRPr lang="fr-CH" sz="200" b="1" dirty="0">
              <a:solidFill>
                <a:schemeClr val="tx1"/>
              </a:solidFill>
              <a:effectLst/>
              <a:ea typeface="Calibri" panose="020F0502020204030204" pitchFamily="34" charset="0"/>
            </a:endParaRPr>
          </a:p>
        </p:txBody>
      </p:sp>
      <p:sp>
        <p:nvSpPr>
          <p:cNvPr id="56" name="ZoneTexte 55">
            <a:extLst>
              <a:ext uri="{FF2B5EF4-FFF2-40B4-BE49-F238E27FC236}">
                <a16:creationId xmlns:a16="http://schemas.microsoft.com/office/drawing/2014/main" id="{1F2D82C2-B8E1-67C3-C498-BD0431DE831A}"/>
              </a:ext>
            </a:extLst>
          </p:cNvPr>
          <p:cNvSpPr txBox="1"/>
          <p:nvPr/>
        </p:nvSpPr>
        <p:spPr>
          <a:xfrm>
            <a:off x="6310040" y="3474383"/>
            <a:ext cx="218008" cy="92333"/>
          </a:xfrm>
          <a:prstGeom prst="rect">
            <a:avLst/>
          </a:prstGeom>
          <a:noFill/>
        </p:spPr>
        <p:txBody>
          <a:bodyPr wrap="none" lIns="0" tIns="0" rIns="0" bIns="0" rtlCol="0">
            <a:spAutoFit/>
          </a:bodyPr>
          <a:lstStyle/>
          <a:p>
            <a:r>
              <a:rPr lang="fr-CH" sz="600" b="1" dirty="0"/>
              <a:t>1147</a:t>
            </a:r>
          </a:p>
        </p:txBody>
      </p:sp>
      <p:sp>
        <p:nvSpPr>
          <p:cNvPr id="57" name="Ellipse 56">
            <a:extLst>
              <a:ext uri="{FF2B5EF4-FFF2-40B4-BE49-F238E27FC236}">
                <a16:creationId xmlns:a16="http://schemas.microsoft.com/office/drawing/2014/main" id="{856CA0A0-A4EA-5E79-24CD-EF89CED589A0}"/>
              </a:ext>
            </a:extLst>
          </p:cNvPr>
          <p:cNvSpPr/>
          <p:nvPr/>
        </p:nvSpPr>
        <p:spPr>
          <a:xfrm>
            <a:off x="8055111" y="3297192"/>
            <a:ext cx="288032" cy="288032"/>
          </a:xfrm>
          <a:prstGeom prst="ellipse">
            <a:avLst/>
          </a:prstGeom>
          <a:solidFill>
            <a:srgbClr val="92D050"/>
          </a:solidFill>
          <a:ln w="127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endParaRPr lang="fr-CH" sz="200" b="1" dirty="0">
              <a:solidFill>
                <a:schemeClr val="tx1"/>
              </a:solidFill>
              <a:effectLst/>
              <a:ea typeface="Calibri" panose="020F0502020204030204" pitchFamily="34" charset="0"/>
            </a:endParaRPr>
          </a:p>
        </p:txBody>
      </p:sp>
      <p:sp>
        <p:nvSpPr>
          <p:cNvPr id="58" name="ZoneTexte 57">
            <a:extLst>
              <a:ext uri="{FF2B5EF4-FFF2-40B4-BE49-F238E27FC236}">
                <a16:creationId xmlns:a16="http://schemas.microsoft.com/office/drawing/2014/main" id="{54CD13A7-463B-D1F2-6044-F9C93F290B7C}"/>
              </a:ext>
            </a:extLst>
          </p:cNvPr>
          <p:cNvSpPr txBox="1"/>
          <p:nvPr/>
        </p:nvSpPr>
        <p:spPr>
          <a:xfrm>
            <a:off x="8085926" y="3379652"/>
            <a:ext cx="218008" cy="92333"/>
          </a:xfrm>
          <a:prstGeom prst="rect">
            <a:avLst/>
          </a:prstGeom>
          <a:noFill/>
        </p:spPr>
        <p:txBody>
          <a:bodyPr wrap="none" lIns="0" tIns="0" rIns="0" bIns="0" rtlCol="0">
            <a:spAutoFit/>
          </a:bodyPr>
          <a:lstStyle/>
          <a:p>
            <a:r>
              <a:rPr lang="fr-CH" sz="600" b="1" dirty="0"/>
              <a:t>1090</a:t>
            </a:r>
          </a:p>
        </p:txBody>
      </p:sp>
      <p:sp>
        <p:nvSpPr>
          <p:cNvPr id="59" name="Ellipse 58">
            <a:extLst>
              <a:ext uri="{FF2B5EF4-FFF2-40B4-BE49-F238E27FC236}">
                <a16:creationId xmlns:a16="http://schemas.microsoft.com/office/drawing/2014/main" id="{86F051E5-20AB-9B87-C723-12C86B4B2B16}"/>
              </a:ext>
            </a:extLst>
          </p:cNvPr>
          <p:cNvSpPr/>
          <p:nvPr/>
        </p:nvSpPr>
        <p:spPr>
          <a:xfrm>
            <a:off x="6785265" y="2688015"/>
            <a:ext cx="288032" cy="288032"/>
          </a:xfrm>
          <a:prstGeom prst="ellipse">
            <a:avLst/>
          </a:prstGeom>
          <a:solidFill>
            <a:srgbClr val="92D050"/>
          </a:solidFill>
          <a:ln w="127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endParaRPr lang="fr-CH" sz="200" b="1" dirty="0">
              <a:solidFill>
                <a:schemeClr val="tx1"/>
              </a:solidFill>
              <a:effectLst/>
              <a:ea typeface="Calibri" panose="020F0502020204030204" pitchFamily="34" charset="0"/>
            </a:endParaRPr>
          </a:p>
        </p:txBody>
      </p:sp>
      <p:sp>
        <p:nvSpPr>
          <p:cNvPr id="60" name="ZoneTexte 59">
            <a:extLst>
              <a:ext uri="{FF2B5EF4-FFF2-40B4-BE49-F238E27FC236}">
                <a16:creationId xmlns:a16="http://schemas.microsoft.com/office/drawing/2014/main" id="{686777B8-BB36-39E4-E44E-88CF10C4029A}"/>
              </a:ext>
            </a:extLst>
          </p:cNvPr>
          <p:cNvSpPr txBox="1"/>
          <p:nvPr/>
        </p:nvSpPr>
        <p:spPr>
          <a:xfrm>
            <a:off x="6816080" y="2770475"/>
            <a:ext cx="218008" cy="92333"/>
          </a:xfrm>
          <a:prstGeom prst="rect">
            <a:avLst/>
          </a:prstGeom>
          <a:noFill/>
        </p:spPr>
        <p:txBody>
          <a:bodyPr wrap="none" lIns="0" tIns="0" rIns="0" bIns="0" rtlCol="0">
            <a:spAutoFit/>
          </a:bodyPr>
          <a:lstStyle/>
          <a:p>
            <a:r>
              <a:rPr lang="fr-CH" sz="600" b="1" dirty="0"/>
              <a:t>1908</a:t>
            </a:r>
          </a:p>
        </p:txBody>
      </p:sp>
      <p:sp>
        <p:nvSpPr>
          <p:cNvPr id="61" name="Ellipse 60">
            <a:extLst>
              <a:ext uri="{FF2B5EF4-FFF2-40B4-BE49-F238E27FC236}">
                <a16:creationId xmlns:a16="http://schemas.microsoft.com/office/drawing/2014/main" id="{8FEEA65B-434A-29DE-B85D-8F0758EFEC96}"/>
              </a:ext>
            </a:extLst>
          </p:cNvPr>
          <p:cNvSpPr/>
          <p:nvPr/>
        </p:nvSpPr>
        <p:spPr>
          <a:xfrm>
            <a:off x="10007251" y="4043566"/>
            <a:ext cx="288032" cy="288032"/>
          </a:xfrm>
          <a:prstGeom prst="ellipse">
            <a:avLst/>
          </a:prstGeom>
          <a:solidFill>
            <a:srgbClr val="92D050"/>
          </a:solidFill>
          <a:ln w="127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endParaRPr lang="fr-CH" sz="200" b="1" dirty="0">
              <a:solidFill>
                <a:schemeClr val="tx1"/>
              </a:solidFill>
              <a:effectLst/>
              <a:ea typeface="Calibri" panose="020F0502020204030204" pitchFamily="34" charset="0"/>
            </a:endParaRPr>
          </a:p>
        </p:txBody>
      </p:sp>
      <p:sp>
        <p:nvSpPr>
          <p:cNvPr id="62" name="ZoneTexte 61">
            <a:extLst>
              <a:ext uri="{FF2B5EF4-FFF2-40B4-BE49-F238E27FC236}">
                <a16:creationId xmlns:a16="http://schemas.microsoft.com/office/drawing/2014/main" id="{39EEFD8F-5DC3-2D6E-ACE9-EEF77CE47484}"/>
              </a:ext>
            </a:extLst>
          </p:cNvPr>
          <p:cNvSpPr txBox="1"/>
          <p:nvPr/>
        </p:nvSpPr>
        <p:spPr>
          <a:xfrm>
            <a:off x="10038066" y="4126026"/>
            <a:ext cx="218008" cy="92333"/>
          </a:xfrm>
          <a:prstGeom prst="rect">
            <a:avLst/>
          </a:prstGeom>
          <a:noFill/>
        </p:spPr>
        <p:txBody>
          <a:bodyPr wrap="none" lIns="0" tIns="0" rIns="0" bIns="0" rtlCol="0">
            <a:spAutoFit/>
          </a:bodyPr>
          <a:lstStyle/>
          <a:p>
            <a:r>
              <a:rPr lang="fr-CH" sz="600" b="1" dirty="0"/>
              <a:t>1315</a:t>
            </a:r>
          </a:p>
        </p:txBody>
      </p:sp>
      <p:sp>
        <p:nvSpPr>
          <p:cNvPr id="70" name="Ellipse 69">
            <a:extLst>
              <a:ext uri="{FF2B5EF4-FFF2-40B4-BE49-F238E27FC236}">
                <a16:creationId xmlns:a16="http://schemas.microsoft.com/office/drawing/2014/main" id="{B1217AE6-B4C7-E7D0-0921-42696464BB17}"/>
              </a:ext>
            </a:extLst>
          </p:cNvPr>
          <p:cNvSpPr/>
          <p:nvPr/>
        </p:nvSpPr>
        <p:spPr>
          <a:xfrm>
            <a:off x="5193305" y="5074731"/>
            <a:ext cx="288032" cy="288032"/>
          </a:xfrm>
          <a:prstGeom prst="ellipse">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endParaRPr lang="fr-CH" sz="200" b="1" dirty="0">
              <a:solidFill>
                <a:schemeClr val="tx1"/>
              </a:solidFill>
              <a:effectLst/>
              <a:ea typeface="Calibri" panose="020F0502020204030204" pitchFamily="34" charset="0"/>
            </a:endParaRPr>
          </a:p>
        </p:txBody>
      </p:sp>
      <p:sp>
        <p:nvSpPr>
          <p:cNvPr id="71" name="ZoneTexte 70">
            <a:extLst>
              <a:ext uri="{FF2B5EF4-FFF2-40B4-BE49-F238E27FC236}">
                <a16:creationId xmlns:a16="http://schemas.microsoft.com/office/drawing/2014/main" id="{CD8E4D25-720C-4ED3-CC04-A8AFB9C19379}"/>
              </a:ext>
            </a:extLst>
          </p:cNvPr>
          <p:cNvSpPr txBox="1"/>
          <p:nvPr/>
        </p:nvSpPr>
        <p:spPr>
          <a:xfrm>
            <a:off x="5224120" y="5157191"/>
            <a:ext cx="221214" cy="123111"/>
          </a:xfrm>
          <a:prstGeom prst="rect">
            <a:avLst/>
          </a:prstGeom>
          <a:noFill/>
        </p:spPr>
        <p:txBody>
          <a:bodyPr wrap="none" lIns="0" tIns="0" rIns="0" bIns="0" rtlCol="0">
            <a:spAutoFit/>
          </a:bodyPr>
          <a:lstStyle/>
          <a:p>
            <a:r>
              <a:rPr lang="fr-CH" sz="800" b="1" dirty="0"/>
              <a:t>437</a:t>
            </a:r>
          </a:p>
        </p:txBody>
      </p:sp>
      <p:sp>
        <p:nvSpPr>
          <p:cNvPr id="72" name="Ellipse 71">
            <a:extLst>
              <a:ext uri="{FF2B5EF4-FFF2-40B4-BE49-F238E27FC236}">
                <a16:creationId xmlns:a16="http://schemas.microsoft.com/office/drawing/2014/main" id="{58DFEFF9-A896-7F42-0DA9-6B1F91316EFD}"/>
              </a:ext>
            </a:extLst>
          </p:cNvPr>
          <p:cNvSpPr/>
          <p:nvPr/>
        </p:nvSpPr>
        <p:spPr>
          <a:xfrm>
            <a:off x="6704792" y="3979277"/>
            <a:ext cx="288032" cy="288032"/>
          </a:xfrm>
          <a:prstGeom prst="ellipse">
            <a:avLst/>
          </a:prstGeom>
          <a:solidFill>
            <a:srgbClr val="92D050"/>
          </a:solidFill>
          <a:ln w="127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endParaRPr lang="fr-CH" sz="200" b="1" dirty="0">
              <a:solidFill>
                <a:schemeClr val="tx1"/>
              </a:solidFill>
              <a:effectLst/>
              <a:ea typeface="Calibri" panose="020F0502020204030204" pitchFamily="34" charset="0"/>
            </a:endParaRPr>
          </a:p>
        </p:txBody>
      </p:sp>
      <p:sp>
        <p:nvSpPr>
          <p:cNvPr id="73" name="ZoneTexte 72">
            <a:extLst>
              <a:ext uri="{FF2B5EF4-FFF2-40B4-BE49-F238E27FC236}">
                <a16:creationId xmlns:a16="http://schemas.microsoft.com/office/drawing/2014/main" id="{8203C260-CEE2-5744-FBFD-FA378BDAE86E}"/>
              </a:ext>
            </a:extLst>
          </p:cNvPr>
          <p:cNvSpPr txBox="1"/>
          <p:nvPr/>
        </p:nvSpPr>
        <p:spPr>
          <a:xfrm>
            <a:off x="6735607" y="4061737"/>
            <a:ext cx="218008" cy="92333"/>
          </a:xfrm>
          <a:prstGeom prst="rect">
            <a:avLst/>
          </a:prstGeom>
          <a:noFill/>
        </p:spPr>
        <p:txBody>
          <a:bodyPr wrap="none" lIns="0" tIns="0" rIns="0" bIns="0" rtlCol="0">
            <a:spAutoFit/>
          </a:bodyPr>
          <a:lstStyle/>
          <a:p>
            <a:r>
              <a:rPr lang="fr-CH" sz="600" b="1" dirty="0"/>
              <a:t>1803</a:t>
            </a:r>
          </a:p>
        </p:txBody>
      </p:sp>
      <p:sp>
        <p:nvSpPr>
          <p:cNvPr id="74" name="Ellipse 73">
            <a:extLst>
              <a:ext uri="{FF2B5EF4-FFF2-40B4-BE49-F238E27FC236}">
                <a16:creationId xmlns:a16="http://schemas.microsoft.com/office/drawing/2014/main" id="{7768BA22-2816-E246-8212-5C22865BBDFA}"/>
              </a:ext>
            </a:extLst>
          </p:cNvPr>
          <p:cNvSpPr/>
          <p:nvPr/>
        </p:nvSpPr>
        <p:spPr>
          <a:xfrm>
            <a:off x="7401382" y="3752801"/>
            <a:ext cx="288032" cy="288032"/>
          </a:xfrm>
          <a:prstGeom prst="ellipse">
            <a:avLst/>
          </a:prstGeom>
          <a:solidFill>
            <a:schemeClr val="accent4"/>
          </a:solidFill>
          <a:ln w="127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endParaRPr lang="fr-CH" sz="200" b="1" dirty="0">
              <a:solidFill>
                <a:schemeClr val="tx1"/>
              </a:solidFill>
              <a:effectLst/>
              <a:ea typeface="Calibri" panose="020F0502020204030204" pitchFamily="34" charset="0"/>
            </a:endParaRPr>
          </a:p>
        </p:txBody>
      </p:sp>
      <p:sp>
        <p:nvSpPr>
          <p:cNvPr id="75" name="ZoneTexte 74">
            <a:extLst>
              <a:ext uri="{FF2B5EF4-FFF2-40B4-BE49-F238E27FC236}">
                <a16:creationId xmlns:a16="http://schemas.microsoft.com/office/drawing/2014/main" id="{46FDB272-E92F-8492-5F7F-00063EE2697A}"/>
              </a:ext>
            </a:extLst>
          </p:cNvPr>
          <p:cNvSpPr txBox="1"/>
          <p:nvPr/>
        </p:nvSpPr>
        <p:spPr>
          <a:xfrm>
            <a:off x="7438968" y="3835223"/>
            <a:ext cx="218008" cy="92333"/>
          </a:xfrm>
          <a:prstGeom prst="rect">
            <a:avLst/>
          </a:prstGeom>
          <a:noFill/>
        </p:spPr>
        <p:txBody>
          <a:bodyPr wrap="none" lIns="0" tIns="0" rIns="0" bIns="0" rtlCol="0">
            <a:spAutoFit/>
          </a:bodyPr>
          <a:lstStyle/>
          <a:p>
            <a:r>
              <a:rPr lang="fr-CH" sz="600" b="1" dirty="0"/>
              <a:t>7030</a:t>
            </a:r>
          </a:p>
        </p:txBody>
      </p:sp>
      <p:sp>
        <p:nvSpPr>
          <p:cNvPr id="79" name="Ellipse 78">
            <a:extLst>
              <a:ext uri="{FF2B5EF4-FFF2-40B4-BE49-F238E27FC236}">
                <a16:creationId xmlns:a16="http://schemas.microsoft.com/office/drawing/2014/main" id="{9CFF5691-E755-FCDD-019C-0D16DB6D1E14}"/>
              </a:ext>
            </a:extLst>
          </p:cNvPr>
          <p:cNvSpPr/>
          <p:nvPr/>
        </p:nvSpPr>
        <p:spPr>
          <a:xfrm>
            <a:off x="7650205" y="2482443"/>
            <a:ext cx="288032" cy="288032"/>
          </a:xfrm>
          <a:prstGeom prst="ellipse">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endParaRPr lang="fr-CH" sz="200" b="1" dirty="0">
              <a:solidFill>
                <a:schemeClr val="tx1"/>
              </a:solidFill>
              <a:effectLst/>
              <a:ea typeface="Calibri" panose="020F0502020204030204" pitchFamily="34" charset="0"/>
            </a:endParaRPr>
          </a:p>
        </p:txBody>
      </p:sp>
      <p:sp>
        <p:nvSpPr>
          <p:cNvPr id="80" name="ZoneTexte 79">
            <a:extLst>
              <a:ext uri="{FF2B5EF4-FFF2-40B4-BE49-F238E27FC236}">
                <a16:creationId xmlns:a16="http://schemas.microsoft.com/office/drawing/2014/main" id="{CCF656A4-B632-7B67-AD4C-30E974E41C67}"/>
              </a:ext>
            </a:extLst>
          </p:cNvPr>
          <p:cNvSpPr txBox="1"/>
          <p:nvPr/>
        </p:nvSpPr>
        <p:spPr>
          <a:xfrm>
            <a:off x="7681020" y="2564903"/>
            <a:ext cx="221214" cy="123111"/>
          </a:xfrm>
          <a:prstGeom prst="rect">
            <a:avLst/>
          </a:prstGeom>
          <a:noFill/>
        </p:spPr>
        <p:txBody>
          <a:bodyPr wrap="none" lIns="0" tIns="0" rIns="0" bIns="0" rtlCol="0">
            <a:spAutoFit/>
          </a:bodyPr>
          <a:lstStyle/>
          <a:p>
            <a:r>
              <a:rPr lang="fr-CH" sz="800" b="1" dirty="0"/>
              <a:t>597</a:t>
            </a:r>
          </a:p>
        </p:txBody>
      </p:sp>
      <p:sp>
        <p:nvSpPr>
          <p:cNvPr id="81" name="Ellipse 80">
            <a:extLst>
              <a:ext uri="{FF2B5EF4-FFF2-40B4-BE49-F238E27FC236}">
                <a16:creationId xmlns:a16="http://schemas.microsoft.com/office/drawing/2014/main" id="{719E0B0D-1186-5388-3FBD-F2D0B778D9FB}"/>
              </a:ext>
            </a:extLst>
          </p:cNvPr>
          <p:cNvSpPr/>
          <p:nvPr/>
        </p:nvSpPr>
        <p:spPr>
          <a:xfrm>
            <a:off x="7401382" y="2235641"/>
            <a:ext cx="288032" cy="288032"/>
          </a:xfrm>
          <a:prstGeom prst="ellipse">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endParaRPr lang="fr-CH" sz="200" b="1" dirty="0">
              <a:solidFill>
                <a:schemeClr val="tx1"/>
              </a:solidFill>
              <a:effectLst/>
              <a:ea typeface="Calibri" panose="020F0502020204030204" pitchFamily="34" charset="0"/>
            </a:endParaRPr>
          </a:p>
        </p:txBody>
      </p:sp>
      <p:sp>
        <p:nvSpPr>
          <p:cNvPr id="82" name="ZoneTexte 81">
            <a:extLst>
              <a:ext uri="{FF2B5EF4-FFF2-40B4-BE49-F238E27FC236}">
                <a16:creationId xmlns:a16="http://schemas.microsoft.com/office/drawing/2014/main" id="{C026F0C3-4B00-6C0D-86B1-AF50E1D1A495}"/>
              </a:ext>
            </a:extLst>
          </p:cNvPr>
          <p:cNvSpPr txBox="1"/>
          <p:nvPr/>
        </p:nvSpPr>
        <p:spPr>
          <a:xfrm>
            <a:off x="7432197" y="2318101"/>
            <a:ext cx="144270" cy="123111"/>
          </a:xfrm>
          <a:prstGeom prst="rect">
            <a:avLst/>
          </a:prstGeom>
          <a:noFill/>
        </p:spPr>
        <p:txBody>
          <a:bodyPr wrap="none" lIns="0" tIns="0" rIns="0" bIns="0" rtlCol="0">
            <a:spAutoFit/>
          </a:bodyPr>
          <a:lstStyle/>
          <a:p>
            <a:r>
              <a:rPr lang="fr-CH" sz="800" b="1" dirty="0"/>
              <a:t>  0</a:t>
            </a:r>
          </a:p>
        </p:txBody>
      </p:sp>
      <p:sp>
        <p:nvSpPr>
          <p:cNvPr id="83" name="Ellipse 82">
            <a:extLst>
              <a:ext uri="{FF2B5EF4-FFF2-40B4-BE49-F238E27FC236}">
                <a16:creationId xmlns:a16="http://schemas.microsoft.com/office/drawing/2014/main" id="{CBBB2B60-3F8C-32BF-E9CB-305D82413A72}"/>
              </a:ext>
            </a:extLst>
          </p:cNvPr>
          <p:cNvSpPr/>
          <p:nvPr/>
        </p:nvSpPr>
        <p:spPr>
          <a:xfrm>
            <a:off x="9817466" y="2820757"/>
            <a:ext cx="288032" cy="288032"/>
          </a:xfrm>
          <a:prstGeom prst="ellipse">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endParaRPr lang="fr-CH" sz="200" b="1" dirty="0">
              <a:solidFill>
                <a:schemeClr val="tx1"/>
              </a:solidFill>
              <a:effectLst/>
              <a:ea typeface="Calibri" panose="020F0502020204030204" pitchFamily="34" charset="0"/>
            </a:endParaRPr>
          </a:p>
        </p:txBody>
      </p:sp>
      <p:sp>
        <p:nvSpPr>
          <p:cNvPr id="84" name="ZoneTexte 83">
            <a:extLst>
              <a:ext uri="{FF2B5EF4-FFF2-40B4-BE49-F238E27FC236}">
                <a16:creationId xmlns:a16="http://schemas.microsoft.com/office/drawing/2014/main" id="{4461E359-EF93-F4E9-C4B5-4667C9D78029}"/>
              </a:ext>
            </a:extLst>
          </p:cNvPr>
          <p:cNvSpPr txBox="1"/>
          <p:nvPr/>
        </p:nvSpPr>
        <p:spPr>
          <a:xfrm>
            <a:off x="9848281" y="2903217"/>
            <a:ext cx="182742" cy="123111"/>
          </a:xfrm>
          <a:prstGeom prst="rect">
            <a:avLst/>
          </a:prstGeom>
          <a:noFill/>
        </p:spPr>
        <p:txBody>
          <a:bodyPr wrap="none" lIns="0" tIns="0" rIns="0" bIns="0" rtlCol="0">
            <a:spAutoFit/>
          </a:bodyPr>
          <a:lstStyle/>
          <a:p>
            <a:r>
              <a:rPr lang="fr-CH" sz="800" b="1" dirty="0"/>
              <a:t> 81</a:t>
            </a:r>
          </a:p>
        </p:txBody>
      </p:sp>
      <p:sp>
        <p:nvSpPr>
          <p:cNvPr id="85" name="Ellipse 84">
            <a:extLst>
              <a:ext uri="{FF2B5EF4-FFF2-40B4-BE49-F238E27FC236}">
                <a16:creationId xmlns:a16="http://schemas.microsoft.com/office/drawing/2014/main" id="{42384A67-FB09-66F3-7653-28A1C44415C2}"/>
              </a:ext>
            </a:extLst>
          </p:cNvPr>
          <p:cNvSpPr/>
          <p:nvPr/>
        </p:nvSpPr>
        <p:spPr>
          <a:xfrm>
            <a:off x="9552384" y="2688015"/>
            <a:ext cx="288032" cy="288032"/>
          </a:xfrm>
          <a:prstGeom prst="ellipse">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endParaRPr lang="fr-CH" sz="200" b="1" u="sng" dirty="0">
              <a:solidFill>
                <a:schemeClr val="tx1"/>
              </a:solidFill>
              <a:effectLst/>
              <a:ea typeface="Calibri" panose="020F0502020204030204" pitchFamily="34" charset="0"/>
            </a:endParaRPr>
          </a:p>
        </p:txBody>
      </p:sp>
      <p:sp>
        <p:nvSpPr>
          <p:cNvPr id="86" name="ZoneTexte 85">
            <a:extLst>
              <a:ext uri="{FF2B5EF4-FFF2-40B4-BE49-F238E27FC236}">
                <a16:creationId xmlns:a16="http://schemas.microsoft.com/office/drawing/2014/main" id="{D4E4D5A8-3F30-8CCD-D8FC-381705E10AC4}"/>
              </a:ext>
            </a:extLst>
          </p:cNvPr>
          <p:cNvSpPr txBox="1"/>
          <p:nvPr/>
        </p:nvSpPr>
        <p:spPr>
          <a:xfrm>
            <a:off x="9583199" y="2770475"/>
            <a:ext cx="221214" cy="123111"/>
          </a:xfrm>
          <a:prstGeom prst="rect">
            <a:avLst/>
          </a:prstGeom>
          <a:noFill/>
        </p:spPr>
        <p:txBody>
          <a:bodyPr wrap="none" lIns="0" tIns="0" rIns="0" bIns="0" rtlCol="0">
            <a:spAutoFit/>
          </a:bodyPr>
          <a:lstStyle/>
          <a:p>
            <a:r>
              <a:rPr lang="fr-CH" sz="800" b="1" dirty="0"/>
              <a:t>168</a:t>
            </a:r>
          </a:p>
        </p:txBody>
      </p:sp>
      <p:sp>
        <p:nvSpPr>
          <p:cNvPr id="7" name="Rectangle 6">
            <a:extLst>
              <a:ext uri="{FF2B5EF4-FFF2-40B4-BE49-F238E27FC236}">
                <a16:creationId xmlns:a16="http://schemas.microsoft.com/office/drawing/2014/main" id="{EF43C183-B840-DC43-26AB-240EA00943C7}"/>
              </a:ext>
            </a:extLst>
          </p:cNvPr>
          <p:cNvSpPr/>
          <p:nvPr/>
        </p:nvSpPr>
        <p:spPr>
          <a:xfrm>
            <a:off x="4439816" y="1577698"/>
            <a:ext cx="1800200" cy="863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600" b="1" dirty="0" err="1"/>
          </a:p>
        </p:txBody>
      </p:sp>
    </p:spTree>
    <p:extLst>
      <p:ext uri="{BB962C8B-B14F-4D97-AF65-F5344CB8AC3E}">
        <p14:creationId xmlns:p14="http://schemas.microsoft.com/office/powerpoint/2010/main" val="3405016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48C6EA2-55C8-452F-8A8D-41125CDF4A05}"/>
              </a:ext>
            </a:extLst>
          </p:cNvPr>
          <p:cNvSpPr>
            <a:spLocks noGrp="1"/>
          </p:cNvSpPr>
          <p:nvPr>
            <p:ph type="title"/>
          </p:nvPr>
        </p:nvSpPr>
        <p:spPr>
          <a:xfrm>
            <a:off x="1343472" y="274638"/>
            <a:ext cx="10225136" cy="535155"/>
          </a:xfrm>
        </p:spPr>
        <p:txBody>
          <a:bodyPr/>
          <a:lstStyle/>
          <a:p>
            <a:r>
              <a:rPr lang="fr-CH" dirty="0"/>
              <a:t>Technologische Entwicklung: gleiche Leistung - mehr Energie </a:t>
            </a:r>
          </a:p>
        </p:txBody>
      </p:sp>
      <p:sp>
        <p:nvSpPr>
          <p:cNvPr id="5" name="Espace réservé du numéro de diapositive 4">
            <a:extLst>
              <a:ext uri="{FF2B5EF4-FFF2-40B4-BE49-F238E27FC236}">
                <a16:creationId xmlns:a16="http://schemas.microsoft.com/office/drawing/2014/main" id="{E8BFF164-90BF-4EEA-BAF4-7560628A7A9B}"/>
              </a:ext>
            </a:extLst>
          </p:cNvPr>
          <p:cNvSpPr>
            <a:spLocks noGrp="1"/>
          </p:cNvSpPr>
          <p:nvPr>
            <p:ph type="sldNum" sz="quarter" idx="10"/>
          </p:nvPr>
        </p:nvSpPr>
        <p:spPr bwMode="auto">
          <a:xfrm>
            <a:off x="10041449" y="6465009"/>
            <a:ext cx="247960" cy="215900"/>
          </a:xfrm>
          <a:prstGeom prst="rect">
            <a:avLst/>
          </a:prstGeom>
          <a:noFill/>
          <a:ln>
            <a:noFill/>
          </a:ln>
          <a:effectLst/>
          <a:extLst>
            <a:ext uri="{909E8E84-426E-40dd-AFC4-6F175D3DCCD1}">
              <a14:hiddenFill xmlns="" xmlns:a16="http://schemas.microsoft.com/office/drawing/2014/main" xmlns:p14="http://schemas.microsoft.com/office/powerpoint/2010/main" xmlns:a14="http://schemas.microsoft.com/office/drawing/2010/main">
                <a:solidFill>
                  <a:schemeClr val="accent1"/>
                </a:solidFill>
              </a14:hiddenFill>
            </a:ext>
            <a:ext uri="{91240B29-F687-4f45-9708-019B960494DF}">
              <a14:hiddenLine xmlns="" xmlns:a16="http://schemas.microsoft.com/office/drawing/2014/main" xmlns:p14="http://schemas.microsoft.com/office/powerpoint/2010/main" xmlns:a14="http://schemas.microsoft.com/office/drawing/2010/main" w="9525">
                <a:solidFill>
                  <a:schemeClr val="tx1"/>
                </a:solidFill>
                <a:miter lim="800000"/>
                <a:headEnd/>
                <a:tailEnd/>
              </a14:hiddenLine>
            </a:ext>
            <a:ext uri="{AF507438-7753-43e0-B8FC-AC1667EBCBE1}">
              <a14:hiddenEffects xmlns="" xmlns:a16="http://schemas.microsoft.com/office/drawing/2014/main" xmlns:p14="http://schemas.microsoft.com/office/powerpoint/2010/main" xmlns:a14="http://schemas.microsoft.com/office/drawing/2010/main">
                <a:effectLst>
                  <a:outerShdw dist="35921" dir="2700000" algn="ctr" rotWithShape="0">
                    <a:schemeClr val="bg2"/>
                  </a:outerShdw>
                </a:effectLst>
              </a14:hiddenEffects>
            </a:ext>
          </a:extLst>
        </p:spPr>
        <p:txBody>
          <a:bodyPr vert="horz" wrap="none" lIns="0" tIns="0" rIns="0" bIns="0" numCol="1" rtlCol="0" anchor="b" anchorCtr="0" compatLnSpc="1">
            <a:prstTxWarp prst="textNoShape">
              <a:avLst/>
            </a:prstTxWarp>
          </a:bodyPr>
          <a:lstStyle>
            <a:defPPr>
              <a:defRPr lang="de-CH"/>
            </a:defPPr>
            <a:lvl1pPr algn="r" rtl="0" fontAlgn="base">
              <a:spcBef>
                <a:spcPct val="0"/>
              </a:spcBef>
              <a:spcAft>
                <a:spcPct val="0"/>
              </a:spcAft>
              <a:defRPr sz="900" kern="1200">
                <a:solidFill>
                  <a:srgbClr val="1EA5BE"/>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de-CH" altLang="de-DE"/>
              <a:t>| 5</a:t>
            </a:r>
            <a:fld id="{E98F76DD-4E66-4BD8-B51D-F91EF6508A6A}" type="slidenum">
              <a:rPr lang="de-CH" altLang="de-DE" smtClean="0"/>
              <a:t>8</a:t>
            </a:fld>
            <a:endParaRPr lang="de-CH" altLang="de-DE" dirty="0"/>
          </a:p>
        </p:txBody>
      </p:sp>
      <p:sp>
        <p:nvSpPr>
          <p:cNvPr id="9" name="Rectangle 8">
            <a:extLst>
              <a:ext uri="{FF2B5EF4-FFF2-40B4-BE49-F238E27FC236}">
                <a16:creationId xmlns:a16="http://schemas.microsoft.com/office/drawing/2014/main" id="{177B51D8-D4DF-4C55-AC40-36DB100FD487}"/>
              </a:ext>
            </a:extLst>
          </p:cNvPr>
          <p:cNvSpPr/>
          <p:nvPr/>
        </p:nvSpPr>
        <p:spPr>
          <a:xfrm>
            <a:off x="8120586" y="6414482"/>
            <a:ext cx="1891865" cy="307777"/>
          </a:xfrm>
          <a:prstGeom prst="rect">
            <a:avLst/>
          </a:prstGeom>
        </p:spPr>
        <p:txBody>
          <a:bodyPr wrap="none">
            <a:spAutoFit/>
          </a:bodyPr>
          <a:lstStyle/>
          <a:p>
            <a:r>
              <a:rPr lang="en-US" sz="1400" dirty="0"/>
              <a:t>Quelle: Wind Data</a:t>
            </a:r>
          </a:p>
        </p:txBody>
      </p:sp>
      <p:pic>
        <p:nvPicPr>
          <p:cNvPr id="7" name="Image 6">
            <a:extLst>
              <a:ext uri="{FF2B5EF4-FFF2-40B4-BE49-F238E27FC236}">
                <a16:creationId xmlns:a16="http://schemas.microsoft.com/office/drawing/2014/main" id="{4796E3EC-C992-F5DA-2637-E4065A394BD6}"/>
              </a:ext>
            </a:extLst>
          </p:cNvPr>
          <p:cNvPicPr>
            <a:picLocks noChangeAspect="1"/>
          </p:cNvPicPr>
          <p:nvPr/>
        </p:nvPicPr>
        <p:blipFill>
          <a:blip r:embed="rId3"/>
          <a:stretch>
            <a:fillRect/>
          </a:stretch>
        </p:blipFill>
        <p:spPr>
          <a:xfrm>
            <a:off x="186966" y="948093"/>
            <a:ext cx="3537428" cy="5217211"/>
          </a:xfrm>
          <a:prstGeom prst="rect">
            <a:avLst/>
          </a:prstGeom>
        </p:spPr>
      </p:pic>
      <p:pic>
        <p:nvPicPr>
          <p:cNvPr id="12" name="Image 11">
            <a:extLst>
              <a:ext uri="{FF2B5EF4-FFF2-40B4-BE49-F238E27FC236}">
                <a16:creationId xmlns:a16="http://schemas.microsoft.com/office/drawing/2014/main" id="{416E913C-6875-27D0-6EA8-26FCAD53132E}"/>
              </a:ext>
            </a:extLst>
          </p:cNvPr>
          <p:cNvPicPr>
            <a:picLocks noChangeAspect="1"/>
          </p:cNvPicPr>
          <p:nvPr/>
        </p:nvPicPr>
        <p:blipFill>
          <a:blip r:embed="rId4"/>
          <a:stretch>
            <a:fillRect/>
          </a:stretch>
        </p:blipFill>
        <p:spPr>
          <a:xfrm>
            <a:off x="3863752" y="984672"/>
            <a:ext cx="3600400" cy="5174317"/>
          </a:xfrm>
          <a:prstGeom prst="rect">
            <a:avLst/>
          </a:prstGeom>
        </p:spPr>
      </p:pic>
      <p:pic>
        <p:nvPicPr>
          <p:cNvPr id="16" name="Image 15">
            <a:extLst>
              <a:ext uri="{FF2B5EF4-FFF2-40B4-BE49-F238E27FC236}">
                <a16:creationId xmlns:a16="http://schemas.microsoft.com/office/drawing/2014/main" id="{6BEAE602-D439-7B12-7C98-78597377424F}"/>
              </a:ext>
            </a:extLst>
          </p:cNvPr>
          <p:cNvPicPr>
            <a:picLocks noChangeAspect="1"/>
          </p:cNvPicPr>
          <p:nvPr/>
        </p:nvPicPr>
        <p:blipFill>
          <a:blip r:embed="rId4"/>
          <a:stretch>
            <a:fillRect/>
          </a:stretch>
        </p:blipFill>
        <p:spPr>
          <a:xfrm>
            <a:off x="7979090" y="983675"/>
            <a:ext cx="3600400" cy="5174317"/>
          </a:xfrm>
          <a:prstGeom prst="rect">
            <a:avLst/>
          </a:prstGeom>
        </p:spPr>
      </p:pic>
      <p:pic>
        <p:nvPicPr>
          <p:cNvPr id="15" name="Image 14">
            <a:extLst>
              <a:ext uri="{FF2B5EF4-FFF2-40B4-BE49-F238E27FC236}">
                <a16:creationId xmlns:a16="http://schemas.microsoft.com/office/drawing/2014/main" id="{AEC841E1-3D7C-0256-07D6-3054105463DD}"/>
              </a:ext>
            </a:extLst>
          </p:cNvPr>
          <p:cNvPicPr>
            <a:picLocks noChangeAspect="1"/>
          </p:cNvPicPr>
          <p:nvPr/>
        </p:nvPicPr>
        <p:blipFill>
          <a:blip r:embed="rId5"/>
          <a:stretch>
            <a:fillRect/>
          </a:stretch>
        </p:blipFill>
        <p:spPr>
          <a:xfrm>
            <a:off x="10445612" y="1248772"/>
            <a:ext cx="1125695" cy="1440160"/>
          </a:xfrm>
          <a:prstGeom prst="rect">
            <a:avLst/>
          </a:prstGeom>
        </p:spPr>
      </p:pic>
      <p:pic>
        <p:nvPicPr>
          <p:cNvPr id="20" name="Image 19">
            <a:extLst>
              <a:ext uri="{FF2B5EF4-FFF2-40B4-BE49-F238E27FC236}">
                <a16:creationId xmlns:a16="http://schemas.microsoft.com/office/drawing/2014/main" id="{1CCEF28A-BD80-18A8-5BFB-DF722C2BC082}"/>
              </a:ext>
            </a:extLst>
          </p:cNvPr>
          <p:cNvPicPr>
            <a:picLocks noChangeAspect="1"/>
          </p:cNvPicPr>
          <p:nvPr/>
        </p:nvPicPr>
        <p:blipFill>
          <a:blip r:embed="rId6"/>
          <a:stretch>
            <a:fillRect/>
          </a:stretch>
        </p:blipFill>
        <p:spPr>
          <a:xfrm>
            <a:off x="7984919" y="1626814"/>
            <a:ext cx="3562760" cy="4531178"/>
          </a:xfrm>
          <a:prstGeom prst="rect">
            <a:avLst/>
          </a:prstGeom>
        </p:spPr>
      </p:pic>
    </p:spTree>
    <p:extLst>
      <p:ext uri="{BB962C8B-B14F-4D97-AF65-F5344CB8AC3E}">
        <p14:creationId xmlns:p14="http://schemas.microsoft.com/office/powerpoint/2010/main" val="2912417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A44AB9-A39C-43D8-AB91-29E7F989DD54}"/>
              </a:ext>
            </a:extLst>
          </p:cNvPr>
          <p:cNvSpPr>
            <a:spLocks noGrp="1"/>
          </p:cNvSpPr>
          <p:nvPr>
            <p:ph type="title"/>
          </p:nvPr>
        </p:nvSpPr>
        <p:spPr>
          <a:xfrm>
            <a:off x="1991544" y="118858"/>
            <a:ext cx="8383962" cy="1143000"/>
          </a:xfrm>
        </p:spPr>
        <p:txBody>
          <a:bodyPr/>
          <a:lstStyle/>
          <a:p>
            <a:r>
              <a:rPr lang="de-CH" dirty="0"/>
              <a:t> Wie sind die Windverhältnisse für einen (schlechtes) repräsentativen Standort?</a:t>
            </a:r>
          </a:p>
        </p:txBody>
      </p:sp>
      <p:sp>
        <p:nvSpPr>
          <p:cNvPr id="3" name="Inhaltsplatzhalter 2">
            <a:extLst>
              <a:ext uri="{FF2B5EF4-FFF2-40B4-BE49-F238E27FC236}">
                <a16:creationId xmlns:a16="http://schemas.microsoft.com/office/drawing/2014/main" id="{B0F1E6AD-5F9D-40E2-9400-77D55F7A0D41}"/>
              </a:ext>
            </a:extLst>
          </p:cNvPr>
          <p:cNvSpPr>
            <a:spLocks noGrp="1"/>
          </p:cNvSpPr>
          <p:nvPr>
            <p:ph idx="1"/>
          </p:nvPr>
        </p:nvSpPr>
        <p:spPr>
          <a:xfrm>
            <a:off x="2315582" y="1836055"/>
            <a:ext cx="3294365" cy="3815954"/>
          </a:xfrm>
        </p:spPr>
        <p:txBody>
          <a:bodyPr/>
          <a:lstStyle/>
          <a:p>
            <a:pPr lvl="1"/>
            <a:r>
              <a:rPr lang="de-CH" sz="1600" dirty="0"/>
              <a:t>60-70% </a:t>
            </a:r>
            <a:r>
              <a:rPr lang="de-CH" sz="1600" dirty="0" err="1"/>
              <a:t>Winterproduktion</a:t>
            </a:r>
            <a:r>
              <a:rPr lang="de-CH" sz="1600" dirty="0"/>
              <a:t>!</a:t>
            </a:r>
          </a:p>
          <a:p>
            <a:pPr lvl="1"/>
            <a:endParaRPr lang="de-CH" sz="1600" dirty="0"/>
          </a:p>
          <a:p>
            <a:pPr lvl="1"/>
            <a:r>
              <a:rPr lang="de-CH" sz="1600" dirty="0"/>
              <a:t>Ansiedlung </a:t>
            </a:r>
            <a:r>
              <a:rPr lang="de-CH" sz="1600" dirty="0" err="1"/>
              <a:t>Ebene </a:t>
            </a:r>
            <a:r>
              <a:rPr lang="de-CH" sz="1600" dirty="0"/>
              <a:t>(1)</a:t>
            </a:r>
            <a:br>
              <a:rPr lang="de-CH" sz="1600" dirty="0"/>
            </a:br>
            <a:endParaRPr lang="de-CH" sz="1600" dirty="0"/>
          </a:p>
          <a:p>
            <a:pPr lvl="2"/>
            <a:r>
              <a:rPr lang="pt-BR" sz="1600" dirty="0"/>
              <a:t>50 Meter: 3.6 m/s</a:t>
            </a:r>
          </a:p>
          <a:p>
            <a:pPr lvl="2"/>
            <a:r>
              <a:rPr lang="pt-BR" sz="1600" dirty="0"/>
              <a:t>100 Meter: 4,5 m/s</a:t>
            </a:r>
          </a:p>
          <a:p>
            <a:pPr lvl="2"/>
            <a:r>
              <a:rPr lang="pt-BR" sz="1600" dirty="0"/>
              <a:t>150 Meter: 4,9 m/s</a:t>
            </a:r>
          </a:p>
          <a:p>
            <a:pPr lvl="1"/>
            <a:endParaRPr lang="de-CH" sz="1600" dirty="0"/>
          </a:p>
          <a:p>
            <a:pPr lvl="1"/>
            <a:r>
              <a:rPr lang="fr-CH" sz="1600" dirty="0"/>
              <a:t>Hügel-Implantation (2)</a:t>
            </a:r>
            <a:endParaRPr lang="de-CH" sz="1600" dirty="0"/>
          </a:p>
          <a:p>
            <a:pPr lvl="1"/>
            <a:endParaRPr lang="de-CH" sz="1600" dirty="0"/>
          </a:p>
          <a:p>
            <a:pPr lvl="2"/>
            <a:r>
              <a:rPr lang="de-CH" sz="1600" dirty="0"/>
              <a:t>50 </a:t>
            </a:r>
            <a:r>
              <a:rPr lang="de-CH" sz="1600" dirty="0" err="1"/>
              <a:t>Meter</a:t>
            </a:r>
            <a:r>
              <a:rPr lang="de-CH" sz="1600" dirty="0"/>
              <a:t>: 4,2 m/s</a:t>
            </a:r>
          </a:p>
          <a:p>
            <a:pPr lvl="2"/>
            <a:r>
              <a:rPr lang="de-CH" sz="1600" dirty="0"/>
              <a:t>100 </a:t>
            </a:r>
            <a:r>
              <a:rPr lang="de-CH" sz="1600" dirty="0" err="1"/>
              <a:t>Meter</a:t>
            </a:r>
            <a:r>
              <a:rPr lang="de-CH" sz="1600" dirty="0"/>
              <a:t>: 4,8 m/s</a:t>
            </a:r>
          </a:p>
          <a:p>
            <a:pPr lvl="2"/>
            <a:r>
              <a:rPr lang="de-CH" sz="1600" dirty="0"/>
              <a:t>150 </a:t>
            </a:r>
            <a:r>
              <a:rPr lang="de-CH" sz="1600" dirty="0" err="1"/>
              <a:t>Meter</a:t>
            </a:r>
            <a:r>
              <a:rPr lang="de-CH" sz="1600" dirty="0"/>
              <a:t>: 5,2 m/s</a:t>
            </a:r>
          </a:p>
        </p:txBody>
      </p:sp>
      <p:sp>
        <p:nvSpPr>
          <p:cNvPr id="9" name="Foliennummernplatzhalter 8">
            <a:extLst>
              <a:ext uri="{FF2B5EF4-FFF2-40B4-BE49-F238E27FC236}">
                <a16:creationId xmlns:a16="http://schemas.microsoft.com/office/drawing/2014/main" id="{5BF15716-2EB2-E41C-1A9A-04C2BFE36178}"/>
              </a:ext>
            </a:extLst>
          </p:cNvPr>
          <p:cNvSpPr>
            <a:spLocks noGrp="1"/>
          </p:cNvSpPr>
          <p:nvPr>
            <p:ph type="sldNum" sz="quarter" idx="12"/>
          </p:nvPr>
        </p:nvSpPr>
        <p:spPr/>
        <p:txBody>
          <a:bodyPr/>
          <a:lstStyle/>
          <a:p>
            <a:fld id="{442AD375-037F-43D0-B059-5172DA06796A}" type="slidenum">
              <a:rPr lang="de-CH" smtClean="0"/>
              <a:t>9</a:t>
            </a:fld>
            <a:endParaRPr lang="de-CH" dirty="0"/>
          </a:p>
        </p:txBody>
      </p:sp>
      <p:sp>
        <p:nvSpPr>
          <p:cNvPr id="4" name="Inhaltsplatzhalter 3">
            <a:extLst>
              <a:ext uri="{FF2B5EF4-FFF2-40B4-BE49-F238E27FC236}">
                <a16:creationId xmlns:a16="http://schemas.microsoft.com/office/drawing/2014/main" id="{D148CA57-C66C-0336-3D8D-355C73762363}"/>
              </a:ext>
            </a:extLst>
          </p:cNvPr>
          <p:cNvSpPr>
            <a:spLocks noGrp="1"/>
          </p:cNvSpPr>
          <p:nvPr>
            <p:ph type="body" sz="quarter" idx="13"/>
          </p:nvPr>
        </p:nvSpPr>
        <p:spPr/>
        <p:txBody>
          <a:bodyPr/>
          <a:lstStyle/>
          <a:p>
            <a:r>
              <a:rPr lang="de-CH" noProof="0" dirty="0" err="1"/>
              <a:t>Windverhältnisse </a:t>
            </a:r>
            <a:r>
              <a:rPr lang="de-CH" noProof="0" dirty="0"/>
              <a:t>von 2 </a:t>
            </a:r>
            <a:r>
              <a:rPr lang="de-CH" noProof="0" dirty="0" err="1"/>
              <a:t>Standorten </a:t>
            </a:r>
            <a:r>
              <a:rPr lang="de-CH" noProof="0" dirty="0"/>
              <a:t>in der </a:t>
            </a:r>
            <a:r>
              <a:rPr lang="de-CH" noProof="0" dirty="0" err="1"/>
              <a:t>Nähe </a:t>
            </a:r>
            <a:r>
              <a:rPr lang="de-CH" noProof="0" dirty="0"/>
              <a:t>von Vendlincout </a:t>
            </a:r>
          </a:p>
        </p:txBody>
      </p:sp>
      <p:pic>
        <p:nvPicPr>
          <p:cNvPr id="14" name="Espace réservé pour une image  13">
            <a:extLst>
              <a:ext uri="{FF2B5EF4-FFF2-40B4-BE49-F238E27FC236}">
                <a16:creationId xmlns:a16="http://schemas.microsoft.com/office/drawing/2014/main" id="{B82A4247-78FE-5A20-45ED-F600932AE12E}"/>
              </a:ext>
            </a:extLst>
          </p:cNvPr>
          <p:cNvPicPr>
            <a:picLocks noGrp="1" noChangeAspect="1"/>
          </p:cNvPicPr>
          <p:nvPr>
            <p:ph type="pic" sz="quarter" idx="14"/>
          </p:nvPr>
        </p:nvPicPr>
        <p:blipFill rotWithShape="1">
          <a:blip r:embed="rId2"/>
          <a:srcRect l="9953" r="9953"/>
          <a:stretch/>
        </p:blipFill>
        <p:spPr/>
      </p:pic>
      <p:sp>
        <p:nvSpPr>
          <p:cNvPr id="15" name="Rectangle 14">
            <a:extLst>
              <a:ext uri="{FF2B5EF4-FFF2-40B4-BE49-F238E27FC236}">
                <a16:creationId xmlns:a16="http://schemas.microsoft.com/office/drawing/2014/main" id="{B111FA02-6749-3973-8ECA-1DD259409754}"/>
              </a:ext>
            </a:extLst>
          </p:cNvPr>
          <p:cNvSpPr/>
          <p:nvPr/>
        </p:nvSpPr>
        <p:spPr>
          <a:xfrm>
            <a:off x="8067097" y="3104964"/>
            <a:ext cx="108000" cy="1080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1200" b="1" dirty="0" err="1"/>
          </a:p>
        </p:txBody>
      </p:sp>
      <p:sp>
        <p:nvSpPr>
          <p:cNvPr id="16" name="ZoneTexte 15">
            <a:extLst>
              <a:ext uri="{FF2B5EF4-FFF2-40B4-BE49-F238E27FC236}">
                <a16:creationId xmlns:a16="http://schemas.microsoft.com/office/drawing/2014/main" id="{7D9C1FCF-A427-A401-6FD3-99BE6124498C}"/>
              </a:ext>
            </a:extLst>
          </p:cNvPr>
          <p:cNvSpPr txBox="1"/>
          <p:nvPr/>
        </p:nvSpPr>
        <p:spPr>
          <a:xfrm>
            <a:off x="7851073" y="3055091"/>
            <a:ext cx="432048" cy="276999"/>
          </a:xfrm>
          <a:prstGeom prst="rect">
            <a:avLst/>
          </a:prstGeom>
          <a:noFill/>
        </p:spPr>
        <p:txBody>
          <a:bodyPr wrap="square" lIns="0" tIns="0" rIns="0" bIns="0" rtlCol="0">
            <a:spAutoFit/>
          </a:bodyPr>
          <a:lstStyle/>
          <a:p>
            <a:r>
              <a:rPr lang="fr-CH" dirty="0"/>
              <a:t>1</a:t>
            </a:r>
          </a:p>
        </p:txBody>
      </p:sp>
      <p:sp>
        <p:nvSpPr>
          <p:cNvPr id="17" name="ZoneTexte 16">
            <a:extLst>
              <a:ext uri="{FF2B5EF4-FFF2-40B4-BE49-F238E27FC236}">
                <a16:creationId xmlns:a16="http://schemas.microsoft.com/office/drawing/2014/main" id="{70EB5090-B452-6A17-7C16-73B23E37828C}"/>
              </a:ext>
            </a:extLst>
          </p:cNvPr>
          <p:cNvSpPr txBox="1"/>
          <p:nvPr/>
        </p:nvSpPr>
        <p:spPr>
          <a:xfrm>
            <a:off x="7500156" y="4347104"/>
            <a:ext cx="432048" cy="276999"/>
          </a:xfrm>
          <a:prstGeom prst="rect">
            <a:avLst/>
          </a:prstGeom>
          <a:noFill/>
        </p:spPr>
        <p:txBody>
          <a:bodyPr wrap="square" lIns="0" tIns="0" rIns="0" bIns="0" rtlCol="0">
            <a:spAutoFit/>
          </a:bodyPr>
          <a:lstStyle/>
          <a:p>
            <a:r>
              <a:rPr lang="fr-CH" dirty="0"/>
              <a:t>2</a:t>
            </a:r>
          </a:p>
        </p:txBody>
      </p:sp>
    </p:spTree>
    <p:extLst>
      <p:ext uri="{BB962C8B-B14F-4D97-AF65-F5344CB8AC3E}">
        <p14:creationId xmlns:p14="http://schemas.microsoft.com/office/powerpoint/2010/main" val="27843680"/>
      </p:ext>
    </p:extLst>
  </p:cSld>
  <p:clrMapOvr>
    <a:masterClrMapping/>
  </p:clrMapOvr>
</p:sld>
</file>

<file path=ppt/theme/theme1.xml><?xml version="1.0" encoding="utf-8"?>
<a:theme xmlns:a="http://schemas.openxmlformats.org/drawingml/2006/main" name="Benutzerdefiniertes Design">
  <a:themeElements>
    <a:clrScheme name="Eole">
      <a:dk1>
        <a:sysClr val="windowText" lastClr="000000"/>
      </a:dk1>
      <a:lt1>
        <a:sysClr val="window" lastClr="FFFFFF"/>
      </a:lt1>
      <a:dk2>
        <a:srgbClr val="4B4B4B"/>
      </a:dk2>
      <a:lt2>
        <a:srgbClr val="B9B9B9"/>
      </a:lt2>
      <a:accent1>
        <a:srgbClr val="12385F"/>
      </a:accent1>
      <a:accent2>
        <a:srgbClr val="00A0C3"/>
      </a:accent2>
      <a:accent3>
        <a:srgbClr val="00DBB4"/>
      </a:accent3>
      <a:accent4>
        <a:srgbClr val="00B665"/>
      </a:accent4>
      <a:accent5>
        <a:srgbClr val="D7DF58"/>
      </a:accent5>
      <a:accent6>
        <a:srgbClr val="685FC8"/>
      </a:accent6>
      <a:hlink>
        <a:srgbClr val="000000"/>
      </a:hlink>
      <a:folHlink>
        <a:srgbClr val="000000"/>
      </a:folHlink>
    </a:clrScheme>
    <a:fontScheme name="Suisse eo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sz="1600" b="1"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Präsentation Suisse Eole V3.potx" id="{D7BD5638-CCF1-4370-A00E-16D9A742A6AF}" vid="{632FC35E-26C4-483D-B01A-0214CFB52170}"/>
    </a:ext>
  </a:extLst>
</a:theme>
</file>

<file path=ppt/theme/theme2.xml><?xml version="1.0" encoding="utf-8"?>
<a:theme xmlns:a="http://schemas.openxmlformats.org/drawingml/2006/main" name="1_Benutzerdefiniertes Design">
  <a:themeElements>
    <a:clrScheme name="Eole">
      <a:dk1>
        <a:sysClr val="windowText" lastClr="000000"/>
      </a:dk1>
      <a:lt1>
        <a:sysClr val="window" lastClr="FFFFFF"/>
      </a:lt1>
      <a:dk2>
        <a:srgbClr val="4B4B4B"/>
      </a:dk2>
      <a:lt2>
        <a:srgbClr val="B9B9B9"/>
      </a:lt2>
      <a:accent1>
        <a:srgbClr val="12385F"/>
      </a:accent1>
      <a:accent2>
        <a:srgbClr val="00A0C3"/>
      </a:accent2>
      <a:accent3>
        <a:srgbClr val="00DBB4"/>
      </a:accent3>
      <a:accent4>
        <a:srgbClr val="00B665"/>
      </a:accent4>
      <a:accent5>
        <a:srgbClr val="D7DF58"/>
      </a:accent5>
      <a:accent6>
        <a:srgbClr val="685FC8"/>
      </a:accent6>
      <a:hlink>
        <a:srgbClr val="000000"/>
      </a:hlink>
      <a:folHlink>
        <a:srgbClr val="000000"/>
      </a:folHlink>
    </a:clrScheme>
    <a:fontScheme name="Suisse eo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sz="1600" b="1"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Präsentation Suisse Eole V3.potx" id="{D7BD5638-CCF1-4370-A00E-16D9A742A6AF}" vid="{632FC35E-26C4-483D-B01A-0214CFB52170}"/>
    </a:ext>
  </a:extLst>
</a:theme>
</file>

<file path=ppt/theme/theme3.xml><?xml version="1.0" encoding="utf-8"?>
<a:theme xmlns:a="http://schemas.openxmlformats.org/drawingml/2006/main" name="2_Benutzerdefiniertes Design">
  <a:themeElements>
    <a:clrScheme name="LadenPunkt def">
      <a:dk1>
        <a:srgbClr val="592047"/>
      </a:dk1>
      <a:lt1>
        <a:srgbClr val="FFFFFF"/>
      </a:lt1>
      <a:dk2>
        <a:srgbClr val="592047"/>
      </a:dk2>
      <a:lt2>
        <a:srgbClr val="FFFFFF"/>
      </a:lt2>
      <a:accent1>
        <a:srgbClr val="592046"/>
      </a:accent1>
      <a:accent2>
        <a:srgbClr val="F7A823"/>
      </a:accent2>
      <a:accent3>
        <a:srgbClr val="12385F"/>
      </a:accent3>
      <a:accent4>
        <a:srgbClr val="99A93A"/>
      </a:accent4>
      <a:accent5>
        <a:srgbClr val="69ACDF"/>
      </a:accent5>
      <a:accent6>
        <a:srgbClr val="EA5B0C"/>
      </a:accent6>
      <a:hlink>
        <a:srgbClr val="F7A823"/>
      </a:hlink>
      <a:folHlink>
        <a:srgbClr val="FCCC8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a:defPPr>
      </a:lstStyle>
    </a:txDef>
  </a:objectDefaults>
  <a:extraClrSchemeLst/>
  <a:extLst>
    <a:ext uri="{05A4C25C-085E-4340-85A3-A5531E510DB2}">
      <thm15:themeFamily xmlns:thm15="http://schemas.microsoft.com/office/thememl/2012/main" name="2023-03-28_LadenPunkt_PowerPoint_FR_Vorlage_Beta" id="{B1997A0D-0668-0649-BF7E-C16E277A62FB}" vid="{48F49762-74E5-8E45-80EF-8760E4FDF9C2}"/>
    </a:ext>
  </a:extLst>
</a:theme>
</file>

<file path=ppt/theme/theme4.xml><?xml version="1.0" encoding="utf-8"?>
<a:theme xmlns:a="http://schemas.openxmlformats.org/drawingml/2006/main" name="Office Theme">
  <a:themeElements>
    <a:clrScheme name="Suisse eole">
      <a:dk1>
        <a:sysClr val="windowText" lastClr="000000"/>
      </a:dk1>
      <a:lt1>
        <a:sysClr val="window" lastClr="FFFFFF"/>
      </a:lt1>
      <a:dk2>
        <a:srgbClr val="4B4B4B"/>
      </a:dk2>
      <a:lt2>
        <a:srgbClr val="B9B9B9"/>
      </a:lt2>
      <a:accent1>
        <a:srgbClr val="12385F"/>
      </a:accent1>
      <a:accent2>
        <a:srgbClr val="0AAFCD"/>
      </a:accent2>
      <a:accent3>
        <a:srgbClr val="08D0C6"/>
      </a:accent3>
      <a:accent4>
        <a:srgbClr val="97D107"/>
      </a:accent4>
      <a:accent5>
        <a:srgbClr val="CEC50A"/>
      </a:accent5>
      <a:accent6>
        <a:srgbClr val="CC0C83"/>
      </a:accent6>
      <a:hlink>
        <a:srgbClr val="000000"/>
      </a:hlink>
      <a:folHlink>
        <a:srgbClr val="000000"/>
      </a:folHlink>
    </a:clrScheme>
    <a:fontScheme name="Suisse eo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Suisse eole">
      <a:dk1>
        <a:sysClr val="windowText" lastClr="000000"/>
      </a:dk1>
      <a:lt1>
        <a:sysClr val="window" lastClr="FFFFFF"/>
      </a:lt1>
      <a:dk2>
        <a:srgbClr val="4B4B4B"/>
      </a:dk2>
      <a:lt2>
        <a:srgbClr val="B9B9B9"/>
      </a:lt2>
      <a:accent1>
        <a:srgbClr val="12385F"/>
      </a:accent1>
      <a:accent2>
        <a:srgbClr val="00A0C3"/>
      </a:accent2>
      <a:accent3>
        <a:srgbClr val="08D0C6"/>
      </a:accent3>
      <a:accent4>
        <a:srgbClr val="97D107"/>
      </a:accent4>
      <a:accent5>
        <a:srgbClr val="CEC50A"/>
      </a:accent5>
      <a:accent6>
        <a:srgbClr val="CC0C83"/>
      </a:accent6>
      <a:hlink>
        <a:srgbClr val="000000"/>
      </a:hlink>
      <a:folHlink>
        <a:srgbClr val="000000"/>
      </a:folHlink>
    </a:clrScheme>
    <a:fontScheme name="Suisse eo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9BCAE0893BBC4A9AD876968C4137DD" ma:contentTypeVersion="14" ma:contentTypeDescription="Crée un document." ma:contentTypeScope="" ma:versionID="4eb23617bcd2371a6624e22f05892996">
  <xsd:schema xmlns:xsd="http://www.w3.org/2001/XMLSchema" xmlns:xs="http://www.w3.org/2001/XMLSchema" xmlns:p="http://schemas.microsoft.com/office/2006/metadata/properties" xmlns:ns2="a684636a-7948-495c-b443-5c1e85883501" xmlns:ns3="92ca03d0-2a89-443d-841b-b170463a175f" targetNamespace="http://schemas.microsoft.com/office/2006/metadata/properties" ma:root="true" ma:fieldsID="ce3a1d4e42aa6ebdfba0057fdfd35095" ns2:_="" ns3:_="">
    <xsd:import namespace="a684636a-7948-495c-b443-5c1e85883501"/>
    <xsd:import namespace="92ca03d0-2a89-443d-841b-b170463a175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TaxCatchAll" minOccurs="0"/>
                <xsd:element ref="ns2:MediaServiceDateTaken" minOccurs="0"/>
                <xsd:element ref="ns2:MediaServiceGenerationTime" minOccurs="0"/>
                <xsd:element ref="ns2:MediaServiceEventHashCode" minOccurs="0"/>
                <xsd:element ref="ns2:lcf76f155ced4ddcb4097134ff3c332f" minOccurs="0"/>
                <xsd:element ref="ns2:MediaServiceOCR"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84636a-7948-495c-b443-5c1e858835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Balises d’images" ma:readOnly="false" ma:fieldId="{5cf76f15-5ced-4ddc-b409-7134ff3c332f}" ma:taxonomyMulti="true" ma:sspId="b8c6724d-9ca8-4fb9-b80d-fe01084ea2b7"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2ca03d0-2a89-443d-841b-b170463a175f" elementFormDefault="qualified">
    <xsd:import namespace="http://schemas.microsoft.com/office/2006/documentManagement/types"/>
    <xsd:import namespace="http://schemas.microsoft.com/office/infopath/2007/PartnerControls"/>
    <xsd:element name="TaxCatchAll" ma:index="11" nillable="true" ma:displayName="Taxonomy Catch All Column" ma:hidden="true" ma:list="{2371baec-4b88-4525-96c7-61810a059b9e}" ma:internalName="TaxCatchAll" ma:showField="CatchAllData" ma:web="92ca03d0-2a89-443d-841b-b170463a17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92ca03d0-2a89-443d-841b-b170463a175f" xsi:nil="true"/>
    <lcf76f155ced4ddcb4097134ff3c332f xmlns="a684636a-7948-495c-b443-5c1e8588350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7276539-534E-49A0-A2BD-61A3F9E6F461}"/>
</file>

<file path=customXml/itemProps2.xml><?xml version="1.0" encoding="utf-8"?>
<ds:datastoreItem xmlns:ds="http://schemas.openxmlformats.org/officeDocument/2006/customXml" ds:itemID="{5626B806-0237-4942-A1FD-5C97285908C2}">
  <ds:schemaRefs>
    <ds:schemaRef ds:uri="http://purl.org/dc/elements/1.1/"/>
    <ds:schemaRef ds:uri="http://schemas.microsoft.com/office/2006/documentManagement/types"/>
    <ds:schemaRef ds:uri="http://schemas.microsoft.com/office/infopath/2007/PartnerControls"/>
    <ds:schemaRef ds:uri="http://schemas.microsoft.com/office/2006/metadata/properties"/>
    <ds:schemaRef ds:uri="http://purl.org/dc/terms/"/>
    <ds:schemaRef ds:uri="http://schemas.openxmlformats.org/package/2006/metadata/core-properties"/>
    <ds:schemaRef ds:uri="http://purl.org/dc/dcmitype/"/>
    <ds:schemaRef ds:uri="bc24777f-78b6-4f3c-a73a-d5fa08e4d537"/>
    <ds:schemaRef ds:uri="c9077d15-72ed-4fec-bcfe-3472729e9195"/>
    <ds:schemaRef ds:uri="http://www.w3.org/XML/1998/namespace"/>
  </ds:schemaRefs>
</ds:datastoreItem>
</file>

<file path=customXml/itemProps3.xml><?xml version="1.0" encoding="utf-8"?>
<ds:datastoreItem xmlns:ds="http://schemas.openxmlformats.org/officeDocument/2006/customXml" ds:itemID="{4B6B7BE2-63AD-4C37-AC44-F0E4FC348E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Modèle Präsentation PPT Suisse Eole 11.2022</Template>
  <TotalTime>0</TotalTime>
  <Words>1272</Words>
  <Application>Microsoft Office PowerPoint</Application>
  <PresentationFormat>Grand écran</PresentationFormat>
  <Paragraphs>380</Paragraphs>
  <Slides>25</Slides>
  <Notes>7</Notes>
  <HiddenSlides>0</HiddenSlides>
  <MMClips>0</MMClips>
  <ScaleCrop>false</ScaleCrop>
  <HeadingPairs>
    <vt:vector size="6" baseType="variant">
      <vt:variant>
        <vt:lpstr>Polices utilisées</vt:lpstr>
      </vt:variant>
      <vt:variant>
        <vt:i4>5</vt:i4>
      </vt:variant>
      <vt:variant>
        <vt:lpstr>Thème</vt:lpstr>
      </vt:variant>
      <vt:variant>
        <vt:i4>3</vt:i4>
      </vt:variant>
      <vt:variant>
        <vt:lpstr>Titres des diapositives</vt:lpstr>
      </vt:variant>
      <vt:variant>
        <vt:i4>25</vt:i4>
      </vt:variant>
    </vt:vector>
  </HeadingPairs>
  <TitlesOfParts>
    <vt:vector size="33" baseType="lpstr">
      <vt:lpstr>Arial</vt:lpstr>
      <vt:lpstr>Calibri</vt:lpstr>
      <vt:lpstr>L Frutiger Light</vt:lpstr>
      <vt:lpstr>Verdana</vt:lpstr>
      <vt:lpstr>Wingdings</vt:lpstr>
      <vt:lpstr>Benutzerdefiniertes Design</vt:lpstr>
      <vt:lpstr>1_Benutzerdefiniertes Design</vt:lpstr>
      <vt:lpstr>2_Benutzerdefiniertes Design</vt:lpstr>
      <vt:lpstr>Welche Bedeutung hat die Windenergie in der Schweiz ?     </vt:lpstr>
      <vt:lpstr>Ihre Rolle : die Sicherheit der Energieversorgung</vt:lpstr>
      <vt:lpstr>Dennoch macht der Wind nicht an Grenzen halt</vt:lpstr>
      <vt:lpstr>Jahreszeitliche Komplementarität ... Ein wertvoller Winterbeitrag des Windes! </vt:lpstr>
      <vt:lpstr>Présentation PowerPoint</vt:lpstr>
      <vt:lpstr>2. Ihr Potenzial &amp; Ihre Stärken</vt:lpstr>
      <vt:lpstr>Windpotential Schweiz 2022 : Resultate</vt:lpstr>
      <vt:lpstr>Technologische Entwicklung: gleiche Leistung - mehr Energie </vt:lpstr>
      <vt:lpstr> Wie sind die Windverhältnisse für einen (schlechtes) repräsentativen Standort?</vt:lpstr>
      <vt:lpstr>Welche Produktion und welchen Preis hat eine 30-Meter-Windkraftanlage?</vt:lpstr>
      <vt:lpstr>Welche Produktion und welchen Preis hat eine 130-Meter-Windkraftanlage?</vt:lpstr>
      <vt:lpstr>Welche Produktion und welchen Preis hat eine 230-Meter-Windkraftanlage?</vt:lpstr>
      <vt:lpstr>3. Die letzten politischen Entscheidungen auf Bundesebene  </vt:lpstr>
      <vt:lpstr>Présentation PowerPoint</vt:lpstr>
      <vt:lpstr>Die Initiative 22.461 "Windexpress": ein kleiner Schritt    </vt:lpstr>
      <vt:lpstr>100 Windenergieanlagen bis 2025 + 1.5 TWh heute in Planung</vt:lpstr>
      <vt:lpstr>Présentation PowerPoint</vt:lpstr>
      <vt:lpstr>Saüle 2: Die Windenergie im Dienste der Industrie</vt:lpstr>
      <vt:lpstr>Présentation PowerPoint</vt:lpstr>
      <vt:lpstr>Beschleunigungsvorlage</vt:lpstr>
      <vt:lpstr>Säule 3: Neue kantonale Richtpläne in 6 Kantonen eingeleitet, die ein zusätzliches Potenzial von bereits 2 TWh eröffnen</vt:lpstr>
      <vt:lpstr>Perspektiven pro Jahr in der Schweiz</vt:lpstr>
      <vt:lpstr>Proportionaler Verlust der Windenergieproduktion im Kanton Waadt - Grundlegende Berechnung nach der Dreisatzregel</vt:lpstr>
      <vt:lpstr>Distanzen sind nicht proportional zu Lärm</vt:lpstr>
      <vt:lpstr>Danke.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Hinweise zur Textformatierung</dc:title>
  <dc:creator>Noé Tallon</dc:creator>
  <cp:keywords>, docId:A17B360447B069231386010675FCA5F9</cp:keywords>
  <dc:description>erstellt durch Vorlagenbauer.ch</dc:description>
  <cp:lastModifiedBy>Steiner Anaëlle, GBSL Schuelerin</cp:lastModifiedBy>
  <cp:revision>51</cp:revision>
  <dcterms:created xsi:type="dcterms:W3CDTF">2023-03-13T08:09:36Z</dcterms:created>
  <dcterms:modified xsi:type="dcterms:W3CDTF">2023-11-14T19:32:22Z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0x010100EE9BCAE0893BBC4A9AD876968C4137DD</vt:lpwstr>
  </property>
  <property fmtid="{D5CDD505-2E9C-101B-9397-08002B2CF9AE}" pid="3" name="MediaServiceImageTags">
    <vt:lpwstr/>
  </property>
</Properties>
</file>